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1"/>
  </p:notesMasterIdLst>
  <p:sldIdLst>
    <p:sldId id="256" r:id="rId2"/>
    <p:sldId id="321" r:id="rId3"/>
    <p:sldId id="278" r:id="rId4"/>
    <p:sldId id="286" r:id="rId5"/>
    <p:sldId id="279" r:id="rId6"/>
    <p:sldId id="280" r:id="rId7"/>
    <p:sldId id="281" r:id="rId8"/>
    <p:sldId id="282" r:id="rId9"/>
    <p:sldId id="283" r:id="rId10"/>
    <p:sldId id="284" r:id="rId11"/>
    <p:sldId id="285" r:id="rId12"/>
    <p:sldId id="262" r:id="rId13"/>
    <p:sldId id="265" r:id="rId14"/>
    <p:sldId id="266" r:id="rId15"/>
    <p:sldId id="268" r:id="rId16"/>
    <p:sldId id="287" r:id="rId17"/>
    <p:sldId id="288" r:id="rId18"/>
    <p:sldId id="267" r:id="rId19"/>
    <p:sldId id="269" r:id="rId20"/>
    <p:sldId id="270" r:id="rId21"/>
    <p:sldId id="271" r:id="rId22"/>
    <p:sldId id="272" r:id="rId23"/>
    <p:sldId id="273" r:id="rId24"/>
    <p:sldId id="274" r:id="rId25"/>
    <p:sldId id="275" r:id="rId26"/>
    <p:sldId id="276" r:id="rId27"/>
    <p:sldId id="277" r:id="rId28"/>
    <p:sldId id="289" r:id="rId29"/>
    <p:sldId id="290" r:id="rId30"/>
    <p:sldId id="291" r:id="rId31"/>
    <p:sldId id="292" r:id="rId32"/>
    <p:sldId id="293" r:id="rId33"/>
    <p:sldId id="294" r:id="rId34"/>
    <p:sldId id="296" r:id="rId35"/>
    <p:sldId id="297" r:id="rId36"/>
    <p:sldId id="298" r:id="rId37"/>
    <p:sldId id="299" r:id="rId38"/>
    <p:sldId id="300" r:id="rId39"/>
    <p:sldId id="301" r:id="rId40"/>
    <p:sldId id="302" r:id="rId41"/>
    <p:sldId id="303" r:id="rId42"/>
    <p:sldId id="304" r:id="rId43"/>
    <p:sldId id="305" r:id="rId44"/>
    <p:sldId id="306" r:id="rId45"/>
    <p:sldId id="322" r:id="rId46"/>
    <p:sldId id="323" r:id="rId47"/>
    <p:sldId id="307" r:id="rId48"/>
    <p:sldId id="308" r:id="rId49"/>
    <p:sldId id="319" r:id="rId50"/>
    <p:sldId id="310" r:id="rId51"/>
    <p:sldId id="312" r:id="rId52"/>
    <p:sldId id="309" r:id="rId53"/>
    <p:sldId id="311" r:id="rId54"/>
    <p:sldId id="313" r:id="rId55"/>
    <p:sldId id="314" r:id="rId56"/>
    <p:sldId id="315" r:id="rId57"/>
    <p:sldId id="316" r:id="rId58"/>
    <p:sldId id="317" r:id="rId59"/>
    <p:sldId id="318" r:id="rId60"/>
  </p:sldIdLst>
  <p:sldSz cx="6858000" cy="9144000" type="screen4x3"/>
  <p:notesSz cx="6858000"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8EA15D5B-887D-402E-9EDB-C3D8FBEE127D}">
          <p14:sldIdLst>
            <p14:sldId id="256"/>
            <p14:sldId id="321"/>
          </p14:sldIdLst>
        </p14:section>
        <p14:section name="ログイン" id="{F6843BCA-44CE-4637-B3B0-1722F3662D34}">
          <p14:sldIdLst>
            <p14:sldId id="278"/>
            <p14:sldId id="286"/>
          </p14:sldIdLst>
        </p14:section>
        <p14:section name="事業所登録" id="{44A25555-1665-46DD-A3A0-C311B60D1445}">
          <p14:sldIdLst>
            <p14:sldId id="279"/>
            <p14:sldId id="280"/>
          </p14:sldIdLst>
        </p14:section>
        <p14:section name="ディテーリング情報入力" id="{B6FD4DD3-5866-4432-97E1-B930EB7ABB0A}">
          <p14:sldIdLst>
            <p14:sldId id="281"/>
            <p14:sldId id="282"/>
            <p14:sldId id="283"/>
            <p14:sldId id="284"/>
          </p14:sldIdLst>
        </p14:section>
        <p14:section name="ディテーリング工程情報入力" id="{DF6B78EA-795E-408B-8DA0-43F4BC2B51B7}">
          <p14:sldIdLst>
            <p14:sldId id="285"/>
            <p14:sldId id="262"/>
            <p14:sldId id="265"/>
            <p14:sldId id="266"/>
            <p14:sldId id="268"/>
          </p14:sldIdLst>
        </p14:section>
        <p14:section name="付帯作業情報入力" id="{A02D2BA6-A7FD-4C63-AA49-A0005DA72699}">
          <p14:sldIdLst>
            <p14:sldId id="287"/>
            <p14:sldId id="288"/>
          </p14:sldIdLst>
        </p14:section>
        <p14:section name="価格情報入力" id="{2068177E-8146-4F97-AD7D-B72C05728304}">
          <p14:sldIdLst>
            <p14:sldId id="267"/>
            <p14:sldId id="269"/>
            <p14:sldId id="270"/>
            <p14:sldId id="271"/>
            <p14:sldId id="272"/>
            <p14:sldId id="273"/>
            <p14:sldId id="274"/>
          </p14:sldIdLst>
        </p14:section>
        <p14:section name="顧客登録" id="{7846F7F0-5C6D-4FA1-B313-2BF73485BCC7}">
          <p14:sldIdLst>
            <p14:sldId id="275"/>
            <p14:sldId id="276"/>
          </p14:sldIdLst>
        </p14:section>
        <p14:section name="顧客情報確認" id="{5746AE17-19A6-4A68-8C88-F294E766486D}">
          <p14:sldIdLst>
            <p14:sldId id="277"/>
            <p14:sldId id="289"/>
            <p14:sldId id="290"/>
          </p14:sldIdLst>
        </p14:section>
        <p14:section name="顧客情報の修正" id="{A0184CC6-12E5-4837-8A32-1D56E6483DCB}">
          <p14:sldIdLst>
            <p14:sldId id="291"/>
            <p14:sldId id="292"/>
            <p14:sldId id="293"/>
            <p14:sldId id="294"/>
            <p14:sldId id="296"/>
          </p14:sldIdLst>
        </p14:section>
        <p14:section name="見積書の作成" id="{BD291EB9-726D-4E23-A62A-260EFB803DAD}">
          <p14:sldIdLst>
            <p14:sldId id="297"/>
            <p14:sldId id="298"/>
            <p14:sldId id="299"/>
            <p14:sldId id="300"/>
            <p14:sldId id="301"/>
            <p14:sldId id="302"/>
            <p14:sldId id="303"/>
            <p14:sldId id="304"/>
            <p14:sldId id="305"/>
            <p14:sldId id="306"/>
            <p14:sldId id="322"/>
            <p14:sldId id="323"/>
            <p14:sldId id="307"/>
            <p14:sldId id="308"/>
            <p14:sldId id="319"/>
          </p14:sldIdLst>
        </p14:section>
        <p14:section name="顧客選択解除" id="{57C08308-6D5A-4509-92A4-48F6DB3FB481}">
          <p14:sldIdLst>
            <p14:sldId id="310"/>
            <p14:sldId id="312"/>
          </p14:sldIdLst>
        </p14:section>
        <p14:section name="請求書の作成" id="{FABC9C9C-C4FC-4DE1-98E8-37C4564F0AE3}">
          <p14:sldIdLst>
            <p14:sldId id="309"/>
            <p14:sldId id="311"/>
            <p14:sldId id="313"/>
            <p14:sldId id="314"/>
            <p14:sldId id="315"/>
          </p14:sldIdLst>
        </p14:section>
        <p14:section name="施工証明書の作成" id="{5069DE50-6744-47CF-8AD5-84F3331EF581}">
          <p14:sldIdLst>
            <p14:sldId id="316"/>
            <p14:sldId id="317"/>
            <p14:sldId id="318"/>
          </p14:sldIdLst>
        </p14:section>
      </p14:sectionLst>
    </p:ex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73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902723-1D47-4C5A-ADDF-811A0279EF07}" v="1837" dt="2023-09-10T05:07:09.77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0" autoAdjust="0"/>
    <p:restoredTop sz="95478" autoAdjust="0"/>
  </p:normalViewPr>
  <p:slideViewPr>
    <p:cSldViewPr snapToGrid="0" showGuides="1">
      <p:cViewPr varScale="1">
        <p:scale>
          <a:sx n="65" d="100"/>
          <a:sy n="65" d="100"/>
        </p:scale>
        <p:origin x="1548" y="39"/>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8" d="100"/>
          <a:sy n="68" d="100"/>
        </p:scale>
        <p:origin x="1671" y="51"/>
      </p:cViewPr>
      <p:guideLst>
        <p:guide orient="horz" pos="311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直樹 芹澤" userId="04e019a3917b0834" providerId="LiveId" clId="{655CCA27-ECD6-4C96-8777-95CEABA076EB}"/>
    <pc:docChg chg="undo redo custSel addSld delSld modSld">
      <pc:chgData name="直樹 芹澤" userId="04e019a3917b0834" providerId="LiveId" clId="{655CCA27-ECD6-4C96-8777-95CEABA076EB}" dt="2023-04-24T07:23:43.377" v="5325" actId="14100"/>
      <pc:docMkLst>
        <pc:docMk/>
      </pc:docMkLst>
      <pc:sldChg chg="modSp mod">
        <pc:chgData name="直樹 芹澤" userId="04e019a3917b0834" providerId="LiveId" clId="{655CCA27-ECD6-4C96-8777-95CEABA076EB}" dt="2023-04-24T07:23:43.377" v="5325" actId="14100"/>
        <pc:sldMkLst>
          <pc:docMk/>
          <pc:sldMk cId="308408994" sldId="256"/>
        </pc:sldMkLst>
        <pc:spChg chg="mod">
          <ac:chgData name="直樹 芹澤" userId="04e019a3917b0834" providerId="LiveId" clId="{655CCA27-ECD6-4C96-8777-95CEABA076EB}" dt="2023-04-24T07:23:43.377" v="5325" actId="14100"/>
          <ac:spMkLst>
            <pc:docMk/>
            <pc:sldMk cId="308408994" sldId="256"/>
            <ac:spMk id="2" creationId="{4D583643-DEEA-0615-6E1C-C22FE229E491}"/>
          </ac:spMkLst>
        </pc:spChg>
        <pc:spChg chg="mod">
          <ac:chgData name="直樹 芹澤" userId="04e019a3917b0834" providerId="LiveId" clId="{655CCA27-ECD6-4C96-8777-95CEABA076EB}" dt="2023-04-24T07:23:34.778" v="5323" actId="27636"/>
          <ac:spMkLst>
            <pc:docMk/>
            <pc:sldMk cId="308408994" sldId="256"/>
            <ac:spMk id="3" creationId="{AE82C063-77BC-A04C-D2FF-AB946B8A0805}"/>
          </ac:spMkLst>
        </pc:spChg>
      </pc:sldChg>
      <pc:sldChg chg="addSp delSp modSp mod chgLayout">
        <pc:chgData name="直樹 芹澤" userId="04e019a3917b0834" providerId="LiveId" clId="{655CCA27-ECD6-4C96-8777-95CEABA076EB}" dt="2023-04-24T07:01:16.056" v="4842" actId="1076"/>
        <pc:sldMkLst>
          <pc:docMk/>
          <pc:sldMk cId="2473348060" sldId="257"/>
        </pc:sldMkLst>
        <pc:spChg chg="add del mod">
          <ac:chgData name="直樹 芹澤" userId="04e019a3917b0834" providerId="LiveId" clId="{655CCA27-ECD6-4C96-8777-95CEABA076EB}" dt="2023-04-02T06:38:53.158" v="1751" actId="478"/>
          <ac:spMkLst>
            <pc:docMk/>
            <pc:sldMk cId="2473348060" sldId="257"/>
            <ac:spMk id="2" creationId="{3E06EE04-9B54-782B-BB2A-32B85D25AB9C}"/>
          </ac:spMkLst>
        </pc:spChg>
        <pc:spChg chg="add del mod">
          <ac:chgData name="直樹 芹澤" userId="04e019a3917b0834" providerId="LiveId" clId="{655CCA27-ECD6-4C96-8777-95CEABA076EB}" dt="2023-04-24T02:34:54.074" v="2612" actId="478"/>
          <ac:spMkLst>
            <pc:docMk/>
            <pc:sldMk cId="2473348060" sldId="257"/>
            <ac:spMk id="2" creationId="{A570ED23-EA46-88DA-DBF6-F40BB236C096}"/>
          </ac:spMkLst>
        </pc:spChg>
        <pc:spChg chg="add mod ord">
          <ac:chgData name="直樹 芹澤" userId="04e019a3917b0834" providerId="LiveId" clId="{655CCA27-ECD6-4C96-8777-95CEABA076EB}" dt="2023-04-24T07:01:16.056" v="4842" actId="1076"/>
          <ac:spMkLst>
            <pc:docMk/>
            <pc:sldMk cId="2473348060" sldId="257"/>
            <ac:spMk id="3" creationId="{317982CD-2698-23CD-1EF4-AD1845EBBDEE}"/>
          </ac:spMkLst>
        </pc:spChg>
        <pc:spChg chg="mod">
          <ac:chgData name="直樹 芹澤" userId="04e019a3917b0834" providerId="LiveId" clId="{655CCA27-ECD6-4C96-8777-95CEABA076EB}" dt="2023-04-24T02:40:42.317" v="2676" actId="20577"/>
          <ac:spMkLst>
            <pc:docMk/>
            <pc:sldMk cId="2473348060" sldId="257"/>
            <ac:spMk id="7" creationId="{64B4772E-1DF2-6A8A-EAA2-9E1C90A5AE07}"/>
          </ac:spMkLst>
        </pc:spChg>
        <pc:spChg chg="add mod">
          <ac:chgData name="直樹 芹澤" userId="04e019a3917b0834" providerId="LiveId" clId="{655CCA27-ECD6-4C96-8777-95CEABA076EB}" dt="2023-04-24T02:34:44.270" v="2608" actId="14100"/>
          <ac:spMkLst>
            <pc:docMk/>
            <pc:sldMk cId="2473348060" sldId="257"/>
            <ac:spMk id="8" creationId="{25650278-B5CF-20A0-3ACA-08F472969D76}"/>
          </ac:spMkLst>
        </pc:spChg>
        <pc:spChg chg="add del mod">
          <ac:chgData name="直樹 芹澤" userId="04e019a3917b0834" providerId="LiveId" clId="{655CCA27-ECD6-4C96-8777-95CEABA076EB}" dt="2023-04-24T02:35:20.873" v="2617" actId="478"/>
          <ac:spMkLst>
            <pc:docMk/>
            <pc:sldMk cId="2473348060" sldId="257"/>
            <ac:spMk id="9" creationId="{43E19011-6B6D-482F-8D73-40095B13647C}"/>
          </ac:spMkLst>
        </pc:spChg>
        <pc:spChg chg="add mod">
          <ac:chgData name="直樹 芹澤" userId="04e019a3917b0834" providerId="LiveId" clId="{655CCA27-ECD6-4C96-8777-95CEABA076EB}" dt="2023-04-24T02:35:14.011" v="2616" actId="1076"/>
          <ac:spMkLst>
            <pc:docMk/>
            <pc:sldMk cId="2473348060" sldId="257"/>
            <ac:spMk id="11" creationId="{1191AD5F-2D5B-6B8A-1032-2A904CB1C839}"/>
          </ac:spMkLst>
        </pc:spChg>
        <pc:spChg chg="mod">
          <ac:chgData name="直樹 芹澤" userId="04e019a3917b0834" providerId="LiveId" clId="{655CCA27-ECD6-4C96-8777-95CEABA076EB}" dt="2023-04-24T02:34:18.631" v="2603" actId="20577"/>
          <ac:spMkLst>
            <pc:docMk/>
            <pc:sldMk cId="2473348060" sldId="257"/>
            <ac:spMk id="15" creationId="{A4C3BC79-5707-DABF-AB04-247F78030A82}"/>
          </ac:spMkLst>
        </pc:spChg>
        <pc:picChg chg="add del mod">
          <ac:chgData name="直樹 芹澤" userId="04e019a3917b0834" providerId="LiveId" clId="{655CCA27-ECD6-4C96-8777-95CEABA076EB}" dt="2023-04-24T02:36:11.192" v="2623" actId="478"/>
          <ac:picMkLst>
            <pc:docMk/>
            <pc:sldMk cId="2473348060" sldId="257"/>
            <ac:picMk id="5" creationId="{FF6741C6-BFE8-738C-A659-3034AF6E3F3E}"/>
          </ac:picMkLst>
        </pc:picChg>
        <pc:picChg chg="mod modCrop">
          <ac:chgData name="直樹 芹澤" userId="04e019a3917b0834" providerId="LiveId" clId="{655CCA27-ECD6-4C96-8777-95CEABA076EB}" dt="2023-04-02T05:33:44.642" v="33" actId="14100"/>
          <ac:picMkLst>
            <pc:docMk/>
            <pc:sldMk cId="2473348060" sldId="257"/>
            <ac:picMk id="6" creationId="{64CF44F2-5EB2-9677-CD3C-424F2748346E}"/>
          </ac:picMkLst>
        </pc:picChg>
        <pc:picChg chg="mod modCrop">
          <ac:chgData name="直樹 芹澤" userId="04e019a3917b0834" providerId="LiveId" clId="{655CCA27-ECD6-4C96-8777-95CEABA076EB}" dt="2023-04-24T02:33:57.991" v="2597" actId="1076"/>
          <ac:picMkLst>
            <pc:docMk/>
            <pc:sldMk cId="2473348060" sldId="257"/>
            <ac:picMk id="10" creationId="{D7EE12C6-AC2F-2286-4E36-31388A25F7CB}"/>
          </ac:picMkLst>
        </pc:picChg>
        <pc:picChg chg="add del mod">
          <ac:chgData name="直樹 芹澤" userId="04e019a3917b0834" providerId="LiveId" clId="{655CCA27-ECD6-4C96-8777-95CEABA076EB}" dt="2023-04-24T02:36:27.162" v="2626" actId="478"/>
          <ac:picMkLst>
            <pc:docMk/>
            <pc:sldMk cId="2473348060" sldId="257"/>
            <ac:picMk id="13" creationId="{0B574A64-AFF2-0AF9-57DE-7B8F4390044D}"/>
          </ac:picMkLst>
        </pc:picChg>
        <pc:picChg chg="add del mod">
          <ac:chgData name="直樹 芹澤" userId="04e019a3917b0834" providerId="LiveId" clId="{655CCA27-ECD6-4C96-8777-95CEABA076EB}" dt="2023-04-24T02:36:25.317" v="2625" actId="478"/>
          <ac:picMkLst>
            <pc:docMk/>
            <pc:sldMk cId="2473348060" sldId="257"/>
            <ac:picMk id="16" creationId="{C82F60D5-7A83-019B-1E38-A265C83FE0BE}"/>
          </ac:picMkLst>
        </pc:picChg>
        <pc:picChg chg="del mod">
          <ac:chgData name="直樹 芹澤" userId="04e019a3917b0834" providerId="LiveId" clId="{655CCA27-ECD6-4C96-8777-95CEABA076EB}" dt="2023-04-24T02:32:55.288" v="2590" actId="478"/>
          <ac:picMkLst>
            <pc:docMk/>
            <pc:sldMk cId="2473348060" sldId="257"/>
            <ac:picMk id="17" creationId="{A432A8A4-B896-8209-A1A3-C03F04BCD098}"/>
          </ac:picMkLst>
        </pc:picChg>
        <pc:picChg chg="add del mod">
          <ac:chgData name="直樹 芹澤" userId="04e019a3917b0834" providerId="LiveId" clId="{655CCA27-ECD6-4C96-8777-95CEABA076EB}" dt="2023-04-24T02:36:44.778" v="2628" actId="478"/>
          <ac:picMkLst>
            <pc:docMk/>
            <pc:sldMk cId="2473348060" sldId="257"/>
            <ac:picMk id="19" creationId="{A18B2BE5-59EA-E202-DA37-597F107790B5}"/>
          </ac:picMkLst>
        </pc:picChg>
        <pc:picChg chg="add del mod">
          <ac:chgData name="直樹 芹澤" userId="04e019a3917b0834" providerId="LiveId" clId="{655CCA27-ECD6-4C96-8777-95CEABA076EB}" dt="2023-04-24T02:36:44.778" v="2628" actId="478"/>
          <ac:picMkLst>
            <pc:docMk/>
            <pc:sldMk cId="2473348060" sldId="257"/>
            <ac:picMk id="21" creationId="{F85CA1FE-AA1F-7C82-DCDC-E5EEC9DA4FC0}"/>
          </ac:picMkLst>
        </pc:picChg>
        <pc:picChg chg="add del mod">
          <ac:chgData name="直樹 芹澤" userId="04e019a3917b0834" providerId="LiveId" clId="{655CCA27-ECD6-4C96-8777-95CEABA076EB}" dt="2023-04-24T02:42:53.916" v="2684" actId="478"/>
          <ac:picMkLst>
            <pc:docMk/>
            <pc:sldMk cId="2473348060" sldId="257"/>
            <ac:picMk id="23" creationId="{B552156F-0DF6-3C0F-D79E-FFB5CD967F1B}"/>
          </ac:picMkLst>
        </pc:picChg>
        <pc:picChg chg="add del mod">
          <ac:chgData name="直樹 芹澤" userId="04e019a3917b0834" providerId="LiveId" clId="{655CCA27-ECD6-4C96-8777-95CEABA076EB}" dt="2023-04-24T02:42:59.205" v="2685" actId="478"/>
          <ac:picMkLst>
            <pc:docMk/>
            <pc:sldMk cId="2473348060" sldId="257"/>
            <ac:picMk id="25" creationId="{37CFF5E8-BE88-31EC-6931-C2B1449ADF47}"/>
          </ac:picMkLst>
        </pc:picChg>
      </pc:sldChg>
      <pc:sldChg chg="addSp delSp modSp add mod chgLayout">
        <pc:chgData name="直樹 芹澤" userId="04e019a3917b0834" providerId="LiveId" clId="{655CCA27-ECD6-4C96-8777-95CEABA076EB}" dt="2023-04-24T07:01:50.380" v="4852" actId="20577"/>
        <pc:sldMkLst>
          <pc:docMk/>
          <pc:sldMk cId="2531963064" sldId="258"/>
        </pc:sldMkLst>
        <pc:spChg chg="add mod">
          <ac:chgData name="直樹 芹澤" userId="04e019a3917b0834" providerId="LiveId" clId="{655CCA27-ECD6-4C96-8777-95CEABA076EB}" dt="2023-04-24T02:39:40.893" v="2658" actId="1582"/>
          <ac:spMkLst>
            <pc:docMk/>
            <pc:sldMk cId="2531963064" sldId="258"/>
            <ac:spMk id="2" creationId="{67FDAEE3-B209-ADE9-3ED4-6E28EC6A3E1E}"/>
          </ac:spMkLst>
        </pc:spChg>
        <pc:spChg chg="add del mod">
          <ac:chgData name="直樹 芹澤" userId="04e019a3917b0834" providerId="LiveId" clId="{655CCA27-ECD6-4C96-8777-95CEABA076EB}" dt="2023-04-02T05:44:28.056" v="359"/>
          <ac:spMkLst>
            <pc:docMk/>
            <pc:sldMk cId="2531963064" sldId="258"/>
            <ac:spMk id="4" creationId="{2C5613C9-0D49-EACB-3D1D-C8BC3A0C5BF2}"/>
          </ac:spMkLst>
        </pc:spChg>
        <pc:spChg chg="add mod">
          <ac:chgData name="直樹 芹澤" userId="04e019a3917b0834" providerId="LiveId" clId="{655CCA27-ECD6-4C96-8777-95CEABA076EB}" dt="2023-04-24T02:50:41.089" v="2841" actId="20577"/>
          <ac:spMkLst>
            <pc:docMk/>
            <pc:sldMk cId="2531963064" sldId="258"/>
            <ac:spMk id="5" creationId="{A17CFBBE-0042-3180-7483-FF0F0629999C}"/>
          </ac:spMkLst>
        </pc:spChg>
        <pc:spChg chg="mod">
          <ac:chgData name="直樹 芹澤" userId="04e019a3917b0834" providerId="LiveId" clId="{655CCA27-ECD6-4C96-8777-95CEABA076EB}" dt="2023-04-24T02:40:19.683" v="2664" actId="20577"/>
          <ac:spMkLst>
            <pc:docMk/>
            <pc:sldMk cId="2531963064" sldId="258"/>
            <ac:spMk id="7" creationId="{64B4772E-1DF2-6A8A-EAA2-9E1C90A5AE07}"/>
          </ac:spMkLst>
        </pc:spChg>
        <pc:spChg chg="add mod ord">
          <ac:chgData name="直樹 芹澤" userId="04e019a3917b0834" providerId="LiveId" clId="{655CCA27-ECD6-4C96-8777-95CEABA076EB}" dt="2023-04-24T07:01:50.380" v="4852" actId="20577"/>
          <ac:spMkLst>
            <pc:docMk/>
            <pc:sldMk cId="2531963064" sldId="258"/>
            <ac:spMk id="8" creationId="{6385A791-5E89-1EE2-DC14-8FAF15680B36}"/>
          </ac:spMkLst>
        </pc:spChg>
        <pc:spChg chg="del">
          <ac:chgData name="直樹 芹澤" userId="04e019a3917b0834" providerId="LiveId" clId="{655CCA27-ECD6-4C96-8777-95CEABA076EB}" dt="2023-04-02T05:35:18.545" v="60" actId="478"/>
          <ac:spMkLst>
            <pc:docMk/>
            <pc:sldMk cId="2531963064" sldId="258"/>
            <ac:spMk id="15" creationId="{A4C3BC79-5707-DABF-AB04-247F78030A82}"/>
          </ac:spMkLst>
        </pc:spChg>
        <pc:picChg chg="add mod">
          <ac:chgData name="直樹 芹澤" userId="04e019a3917b0834" providerId="LiveId" clId="{655CCA27-ECD6-4C96-8777-95CEABA076EB}" dt="2023-04-02T05:43:50.161" v="355" actId="1076"/>
          <ac:picMkLst>
            <pc:docMk/>
            <pc:sldMk cId="2531963064" sldId="258"/>
            <ac:picMk id="3" creationId="{2098D0FE-5689-840F-CFF8-2B30FD728B61}"/>
          </ac:picMkLst>
        </pc:picChg>
        <pc:picChg chg="del">
          <ac:chgData name="直樹 芹澤" userId="04e019a3917b0834" providerId="LiveId" clId="{655CCA27-ECD6-4C96-8777-95CEABA076EB}" dt="2023-04-02T05:34:27.486" v="37" actId="478"/>
          <ac:picMkLst>
            <pc:docMk/>
            <pc:sldMk cId="2531963064" sldId="258"/>
            <ac:picMk id="6" creationId="{64CF44F2-5EB2-9677-CD3C-424F2748346E}"/>
          </ac:picMkLst>
        </pc:picChg>
        <pc:picChg chg="del">
          <ac:chgData name="直樹 芹澤" userId="04e019a3917b0834" providerId="LiveId" clId="{655CCA27-ECD6-4C96-8777-95CEABA076EB}" dt="2023-04-02T05:34:30.991" v="38" actId="478"/>
          <ac:picMkLst>
            <pc:docMk/>
            <pc:sldMk cId="2531963064" sldId="258"/>
            <ac:picMk id="10" creationId="{D7EE12C6-AC2F-2286-4E36-31388A25F7CB}"/>
          </ac:picMkLst>
        </pc:picChg>
        <pc:picChg chg="del mod">
          <ac:chgData name="直樹 芹澤" userId="04e019a3917b0834" providerId="LiveId" clId="{655CCA27-ECD6-4C96-8777-95CEABA076EB}" dt="2023-04-02T05:34:33.533" v="39" actId="478"/>
          <ac:picMkLst>
            <pc:docMk/>
            <pc:sldMk cId="2531963064" sldId="258"/>
            <ac:picMk id="17" creationId="{A432A8A4-B896-8209-A1A3-C03F04BCD098}"/>
          </ac:picMkLst>
        </pc:picChg>
      </pc:sldChg>
      <pc:sldChg chg="addSp delSp modSp add mod chgLayout">
        <pc:chgData name="直樹 芹澤" userId="04e019a3917b0834" providerId="LiveId" clId="{655CCA27-ECD6-4C96-8777-95CEABA076EB}" dt="2023-04-24T07:03:02.362" v="4860" actId="1076"/>
        <pc:sldMkLst>
          <pc:docMk/>
          <pc:sldMk cId="242650221" sldId="259"/>
        </pc:sldMkLst>
        <pc:spChg chg="add mod">
          <ac:chgData name="直樹 芹澤" userId="04e019a3917b0834" providerId="LiveId" clId="{655CCA27-ECD6-4C96-8777-95CEABA076EB}" dt="2023-04-24T02:52:25.150" v="2872" actId="1076"/>
          <ac:spMkLst>
            <pc:docMk/>
            <pc:sldMk cId="242650221" sldId="259"/>
            <ac:spMk id="2" creationId="{D4C0A199-303D-E68D-F4EF-EC4A9F3DFED7}"/>
          </ac:spMkLst>
        </pc:spChg>
        <pc:spChg chg="add mod">
          <ac:chgData name="直樹 芹澤" userId="04e019a3917b0834" providerId="LiveId" clId="{655CCA27-ECD6-4C96-8777-95CEABA076EB}" dt="2023-04-24T02:48:23.765" v="2791" actId="164"/>
          <ac:spMkLst>
            <pc:docMk/>
            <pc:sldMk cId="242650221" sldId="259"/>
            <ac:spMk id="3" creationId="{FB58F6F6-9264-BAE9-7DB6-2363D6086F4F}"/>
          </ac:spMkLst>
        </pc:spChg>
        <pc:spChg chg="add mod">
          <ac:chgData name="直樹 芹澤" userId="04e019a3917b0834" providerId="LiveId" clId="{655CCA27-ECD6-4C96-8777-95CEABA076EB}" dt="2023-04-24T02:49:17.878" v="2796" actId="1076"/>
          <ac:spMkLst>
            <pc:docMk/>
            <pc:sldMk cId="242650221" sldId="259"/>
            <ac:spMk id="5" creationId="{5A741F55-C7EA-9467-C57A-5E846CABDCB0}"/>
          </ac:spMkLst>
        </pc:spChg>
        <pc:spChg chg="mod">
          <ac:chgData name="直樹 芹澤" userId="04e019a3917b0834" providerId="LiveId" clId="{655CCA27-ECD6-4C96-8777-95CEABA076EB}" dt="2023-04-24T07:03:02.362" v="4860" actId="1076"/>
          <ac:spMkLst>
            <pc:docMk/>
            <pc:sldMk cId="242650221" sldId="259"/>
            <ac:spMk id="7" creationId="{64B4772E-1DF2-6A8A-EAA2-9E1C90A5AE07}"/>
          </ac:spMkLst>
        </pc:spChg>
        <pc:spChg chg="add mod">
          <ac:chgData name="直樹 芹澤" userId="04e019a3917b0834" providerId="LiveId" clId="{655CCA27-ECD6-4C96-8777-95CEABA076EB}" dt="2023-04-24T02:51:37.698" v="2870" actId="207"/>
          <ac:spMkLst>
            <pc:docMk/>
            <pc:sldMk cId="242650221" sldId="259"/>
            <ac:spMk id="9" creationId="{6A5AE17E-2FC1-A0DB-5889-6EDCD61DFE7D}"/>
          </ac:spMkLst>
        </pc:spChg>
        <pc:spChg chg="add mod">
          <ac:chgData name="直樹 芹澤" userId="04e019a3917b0834" providerId="LiveId" clId="{655CCA27-ECD6-4C96-8777-95CEABA076EB}" dt="2023-04-24T03:45:47.984" v="3959" actId="1076"/>
          <ac:spMkLst>
            <pc:docMk/>
            <pc:sldMk cId="242650221" sldId="259"/>
            <ac:spMk id="10" creationId="{3EF01FA7-5B56-6FEB-99E2-35EF2ECA65A3}"/>
          </ac:spMkLst>
        </pc:spChg>
        <pc:spChg chg="add mod topLvl">
          <ac:chgData name="直樹 芹澤" userId="04e019a3917b0834" providerId="LiveId" clId="{655CCA27-ECD6-4C96-8777-95CEABA076EB}" dt="2023-04-24T07:02:42.061" v="4858" actId="1076"/>
          <ac:spMkLst>
            <pc:docMk/>
            <pc:sldMk cId="242650221" sldId="259"/>
            <ac:spMk id="17" creationId="{B7212E21-77FB-8A89-6FBE-32BB221AC94D}"/>
          </ac:spMkLst>
        </pc:spChg>
        <pc:spChg chg="add del mod">
          <ac:chgData name="直樹 芹澤" userId="04e019a3917b0834" providerId="LiveId" clId="{655CCA27-ECD6-4C96-8777-95CEABA076EB}" dt="2023-04-02T06:04:20.623" v="1017" actId="478"/>
          <ac:spMkLst>
            <pc:docMk/>
            <pc:sldMk cId="242650221" sldId="259"/>
            <ac:spMk id="18" creationId="{DB33E9E5-19E3-A25E-F2A8-24437C94EA5A}"/>
          </ac:spMkLst>
        </pc:spChg>
        <pc:spChg chg="add del mod">
          <ac:chgData name="直樹 芹澤" userId="04e019a3917b0834" providerId="LiveId" clId="{655CCA27-ECD6-4C96-8777-95CEABA076EB}" dt="2023-04-02T06:04:14.238" v="1015" actId="478"/>
          <ac:spMkLst>
            <pc:docMk/>
            <pc:sldMk cId="242650221" sldId="259"/>
            <ac:spMk id="19" creationId="{DF2BFDF1-AB27-B072-2A65-77FA64ED9A4D}"/>
          </ac:spMkLst>
        </pc:spChg>
        <pc:spChg chg="add del mod">
          <ac:chgData name="直樹 芹澤" userId="04e019a3917b0834" providerId="LiveId" clId="{655CCA27-ECD6-4C96-8777-95CEABA076EB}" dt="2023-04-02T06:04:10.028" v="1014" actId="478"/>
          <ac:spMkLst>
            <pc:docMk/>
            <pc:sldMk cId="242650221" sldId="259"/>
            <ac:spMk id="20" creationId="{4CCD461C-4029-7254-BA57-E25E45D5C10F}"/>
          </ac:spMkLst>
        </pc:spChg>
        <pc:spChg chg="add del mod">
          <ac:chgData name="直樹 芹澤" userId="04e019a3917b0834" providerId="LiveId" clId="{655CCA27-ECD6-4C96-8777-95CEABA076EB}" dt="2023-04-02T06:04:17.343" v="1016" actId="478"/>
          <ac:spMkLst>
            <pc:docMk/>
            <pc:sldMk cId="242650221" sldId="259"/>
            <ac:spMk id="21" creationId="{24FB6B30-D6C3-1440-B2FC-9271A2BA98B4}"/>
          </ac:spMkLst>
        </pc:spChg>
        <pc:spChg chg="add del mod">
          <ac:chgData name="直樹 芹澤" userId="04e019a3917b0834" providerId="LiveId" clId="{655CCA27-ECD6-4C96-8777-95CEABA076EB}" dt="2023-04-02T06:04:22.327" v="1018" actId="478"/>
          <ac:spMkLst>
            <pc:docMk/>
            <pc:sldMk cId="242650221" sldId="259"/>
            <ac:spMk id="22" creationId="{62455705-3820-D410-4D34-45DA2CF474FC}"/>
          </ac:spMkLst>
        </pc:spChg>
        <pc:spChg chg="add del">
          <ac:chgData name="直樹 芹澤" userId="04e019a3917b0834" providerId="LiveId" clId="{655CCA27-ECD6-4C96-8777-95CEABA076EB}" dt="2023-04-02T06:06:43.266" v="1026" actId="11529"/>
          <ac:spMkLst>
            <pc:docMk/>
            <pc:sldMk cId="242650221" sldId="259"/>
            <ac:spMk id="26" creationId="{EB662B08-C6B9-C8C6-62E4-E94A3DB4417A}"/>
          </ac:spMkLst>
        </pc:spChg>
        <pc:spChg chg="add mod">
          <ac:chgData name="直樹 芹澤" userId="04e019a3917b0834" providerId="LiveId" clId="{655CCA27-ECD6-4C96-8777-95CEABA076EB}" dt="2023-04-02T06:07:55.593" v="1057" actId="2085"/>
          <ac:spMkLst>
            <pc:docMk/>
            <pc:sldMk cId="242650221" sldId="259"/>
            <ac:spMk id="27" creationId="{5B55EC6B-B642-8630-C3FD-671EEFC8C3FA}"/>
          </ac:spMkLst>
        </pc:spChg>
        <pc:spChg chg="add mod">
          <ac:chgData name="直樹 芹澤" userId="04e019a3917b0834" providerId="LiveId" clId="{655CCA27-ECD6-4C96-8777-95CEABA076EB}" dt="2023-04-02T06:09:19.755" v="1087" actId="14100"/>
          <ac:spMkLst>
            <pc:docMk/>
            <pc:sldMk cId="242650221" sldId="259"/>
            <ac:spMk id="28" creationId="{6DBBB1C0-8E29-D643-1E41-DDF825F1D2F0}"/>
          </ac:spMkLst>
        </pc:spChg>
        <pc:spChg chg="add mod">
          <ac:chgData name="直樹 芹澤" userId="04e019a3917b0834" providerId="LiveId" clId="{655CCA27-ECD6-4C96-8777-95CEABA076EB}" dt="2023-04-02T06:09:03.818" v="1066" actId="1076"/>
          <ac:spMkLst>
            <pc:docMk/>
            <pc:sldMk cId="242650221" sldId="259"/>
            <ac:spMk id="29" creationId="{5DE05614-A6E8-8451-54DA-04295CD5D2A4}"/>
          </ac:spMkLst>
        </pc:spChg>
        <pc:spChg chg="add mod">
          <ac:chgData name="直樹 芹澤" userId="04e019a3917b0834" providerId="LiveId" clId="{655CCA27-ECD6-4C96-8777-95CEABA076EB}" dt="2023-04-02T06:09:31.562" v="1098" actId="14100"/>
          <ac:spMkLst>
            <pc:docMk/>
            <pc:sldMk cId="242650221" sldId="259"/>
            <ac:spMk id="30" creationId="{816FFABC-8293-5005-6E42-4B5DF3411FF8}"/>
          </ac:spMkLst>
        </pc:spChg>
        <pc:spChg chg="add mod">
          <ac:chgData name="直樹 芹澤" userId="04e019a3917b0834" providerId="LiveId" clId="{655CCA27-ECD6-4C96-8777-95CEABA076EB}" dt="2023-04-02T06:14:37.405" v="1128" actId="164"/>
          <ac:spMkLst>
            <pc:docMk/>
            <pc:sldMk cId="242650221" sldId="259"/>
            <ac:spMk id="31" creationId="{B01F3E8D-E7F2-65E0-459B-1D8DDE9F7037}"/>
          </ac:spMkLst>
        </pc:spChg>
        <pc:spChg chg="add mod">
          <ac:chgData name="直樹 芹澤" userId="04e019a3917b0834" providerId="LiveId" clId="{655CCA27-ECD6-4C96-8777-95CEABA076EB}" dt="2023-04-02T06:14:37.405" v="1128" actId="164"/>
          <ac:spMkLst>
            <pc:docMk/>
            <pc:sldMk cId="242650221" sldId="259"/>
            <ac:spMk id="32" creationId="{35E7F93D-4377-0876-386D-2339E467A7AF}"/>
          </ac:spMkLst>
        </pc:spChg>
        <pc:spChg chg="add mod topLvl">
          <ac:chgData name="直樹 芹澤" userId="04e019a3917b0834" providerId="LiveId" clId="{655CCA27-ECD6-4C96-8777-95CEABA076EB}" dt="2023-04-24T02:48:23.765" v="2791" actId="164"/>
          <ac:spMkLst>
            <pc:docMk/>
            <pc:sldMk cId="242650221" sldId="259"/>
            <ac:spMk id="34" creationId="{43D92161-87E7-2166-7F30-E04FE388C64B}"/>
          </ac:spMkLst>
        </pc:spChg>
        <pc:spChg chg="add mod ord">
          <ac:chgData name="直樹 芹澤" userId="04e019a3917b0834" providerId="LiveId" clId="{655CCA27-ECD6-4C96-8777-95CEABA076EB}" dt="2023-04-24T07:02:13.697" v="4855" actId="1076"/>
          <ac:spMkLst>
            <pc:docMk/>
            <pc:sldMk cId="242650221" sldId="259"/>
            <ac:spMk id="36" creationId="{29CDB57F-97B5-77AA-0B10-E30755AE51AD}"/>
          </ac:spMkLst>
        </pc:spChg>
        <pc:grpChg chg="add mod">
          <ac:chgData name="直樹 芹澤" userId="04e019a3917b0834" providerId="LiveId" clId="{655CCA27-ECD6-4C96-8777-95CEABA076EB}" dt="2023-04-24T02:48:23.765" v="2791" actId="164"/>
          <ac:grpSpMkLst>
            <pc:docMk/>
            <pc:sldMk cId="242650221" sldId="259"/>
            <ac:grpSpMk id="4" creationId="{5BF2ABF1-BAB3-F559-9EAE-41950C2325E8}"/>
          </ac:grpSpMkLst>
        </pc:grpChg>
        <pc:grpChg chg="add mod">
          <ac:chgData name="直樹 芹澤" userId="04e019a3917b0834" providerId="LiveId" clId="{655CCA27-ECD6-4C96-8777-95CEABA076EB}" dt="2023-04-02T05:57:49.836" v="831" actId="12788"/>
          <ac:grpSpMkLst>
            <pc:docMk/>
            <pc:sldMk cId="242650221" sldId="259"/>
            <ac:grpSpMk id="16" creationId="{850A674F-E8DC-5F80-7986-0BE746EE7CF2}"/>
          </ac:grpSpMkLst>
        </pc:grpChg>
        <pc:grpChg chg="add mod">
          <ac:chgData name="直樹 芹澤" userId="04e019a3917b0834" providerId="LiveId" clId="{655CCA27-ECD6-4C96-8777-95CEABA076EB}" dt="2023-04-02T06:14:43.116" v="1129" actId="14100"/>
          <ac:grpSpMkLst>
            <pc:docMk/>
            <pc:sldMk cId="242650221" sldId="259"/>
            <ac:grpSpMk id="33" creationId="{13CC736E-E23B-1A14-15A6-635AA30245BE}"/>
          </ac:grpSpMkLst>
        </pc:grpChg>
        <pc:grpChg chg="add del mod">
          <ac:chgData name="直樹 芹澤" userId="04e019a3917b0834" providerId="LiveId" clId="{655CCA27-ECD6-4C96-8777-95CEABA076EB}" dt="2023-04-24T02:47:32.450" v="2785" actId="165"/>
          <ac:grpSpMkLst>
            <pc:docMk/>
            <pc:sldMk cId="242650221" sldId="259"/>
            <ac:grpSpMk id="35" creationId="{240C9049-FDC5-F3FE-2438-07F9CD66FA06}"/>
          </ac:grpSpMkLst>
        </pc:grpChg>
        <pc:picChg chg="del">
          <ac:chgData name="直樹 芹澤" userId="04e019a3917b0834" providerId="LiveId" clId="{655CCA27-ECD6-4C96-8777-95CEABA076EB}" dt="2023-04-02T05:39:52.723" v="281" actId="478"/>
          <ac:picMkLst>
            <pc:docMk/>
            <pc:sldMk cId="242650221" sldId="259"/>
            <ac:picMk id="3" creationId="{2098D0FE-5689-840F-CFF8-2B30FD728B61}"/>
          </ac:picMkLst>
        </pc:picChg>
        <pc:picChg chg="add del mod">
          <ac:chgData name="直樹 芹澤" userId="04e019a3917b0834" providerId="LiveId" clId="{655CCA27-ECD6-4C96-8777-95CEABA076EB}" dt="2023-04-02T05:40:19.574" v="284" actId="478"/>
          <ac:picMkLst>
            <pc:docMk/>
            <pc:sldMk cId="242650221" sldId="259"/>
            <ac:picMk id="4" creationId="{15378DE3-27D5-D1AB-E06C-A77F61414B59}"/>
          </ac:picMkLst>
        </pc:picChg>
        <pc:picChg chg="add del mod">
          <ac:chgData name="直樹 芹澤" userId="04e019a3917b0834" providerId="LiveId" clId="{655CCA27-ECD6-4C96-8777-95CEABA076EB}" dt="2023-04-02T05:40:46.786" v="287" actId="478"/>
          <ac:picMkLst>
            <pc:docMk/>
            <pc:sldMk cId="242650221" sldId="259"/>
            <ac:picMk id="6" creationId="{0CFDA3F6-C223-F570-5CDF-695DEBBA85C7}"/>
          </ac:picMkLst>
        </pc:picChg>
        <pc:picChg chg="add del mod modCrop">
          <ac:chgData name="直樹 芹澤" userId="04e019a3917b0834" providerId="LiveId" clId="{655CCA27-ECD6-4C96-8777-95CEABA076EB}" dt="2023-04-02T05:49:33.169" v="581" actId="478"/>
          <ac:picMkLst>
            <pc:docMk/>
            <pc:sldMk cId="242650221" sldId="259"/>
            <ac:picMk id="9" creationId="{FBC95353-6B1D-7F0B-1E87-46C57E0802A1}"/>
          </ac:picMkLst>
        </pc:picChg>
        <pc:picChg chg="add mod modCrop">
          <ac:chgData name="直樹 芹澤" userId="04e019a3917b0834" providerId="LiveId" clId="{655CCA27-ECD6-4C96-8777-95CEABA076EB}" dt="2023-04-24T07:02:48.325" v="4859" actId="1076"/>
          <ac:picMkLst>
            <pc:docMk/>
            <pc:sldMk cId="242650221" sldId="259"/>
            <ac:picMk id="11" creationId="{1DAB87EF-B19B-BDB9-C87F-590F0C9DFD7C}"/>
          </ac:picMkLst>
        </pc:picChg>
        <pc:picChg chg="add mod">
          <ac:chgData name="直樹 芹澤" userId="04e019a3917b0834" providerId="LiveId" clId="{655CCA27-ECD6-4C96-8777-95CEABA076EB}" dt="2023-04-02T05:57:04.081" v="826" actId="164"/>
          <ac:picMkLst>
            <pc:docMk/>
            <pc:sldMk cId="242650221" sldId="259"/>
            <ac:picMk id="13" creationId="{75B305C5-27D3-28E1-E81E-DF7CE5BA6250}"/>
          </ac:picMkLst>
        </pc:picChg>
        <pc:picChg chg="add mod">
          <ac:chgData name="直樹 芹澤" userId="04e019a3917b0834" providerId="LiveId" clId="{655CCA27-ECD6-4C96-8777-95CEABA076EB}" dt="2023-04-02T05:57:04.081" v="826" actId="164"/>
          <ac:picMkLst>
            <pc:docMk/>
            <pc:sldMk cId="242650221" sldId="259"/>
            <ac:picMk id="15" creationId="{AE327955-39C4-FA82-5863-B433EA886522}"/>
          </ac:picMkLst>
        </pc:picChg>
        <pc:inkChg chg="add del">
          <ac:chgData name="直樹 芹澤" userId="04e019a3917b0834" providerId="LiveId" clId="{655CCA27-ECD6-4C96-8777-95CEABA076EB}" dt="2023-04-02T06:05:37.236" v="1022" actId="9405"/>
          <ac:inkMkLst>
            <pc:docMk/>
            <pc:sldMk cId="242650221" sldId="259"/>
            <ac:inkMk id="23" creationId="{126B2F5F-4133-5AB9-05FD-F0EC45590F0B}"/>
          </ac:inkMkLst>
        </pc:inkChg>
        <pc:inkChg chg="add del">
          <ac:chgData name="直樹 芹澤" userId="04e019a3917b0834" providerId="LiveId" clId="{655CCA27-ECD6-4C96-8777-95CEABA076EB}" dt="2023-04-02T06:05:36.210" v="1021" actId="9405"/>
          <ac:inkMkLst>
            <pc:docMk/>
            <pc:sldMk cId="242650221" sldId="259"/>
            <ac:inkMk id="24" creationId="{1395BF39-0A15-175A-4743-59FA3AE0E377}"/>
          </ac:inkMkLst>
        </pc:inkChg>
        <pc:inkChg chg="add del">
          <ac:chgData name="直樹 芹澤" userId="04e019a3917b0834" providerId="LiveId" clId="{655CCA27-ECD6-4C96-8777-95CEABA076EB}" dt="2023-04-02T06:06:19.900" v="1024" actId="9405"/>
          <ac:inkMkLst>
            <pc:docMk/>
            <pc:sldMk cId="242650221" sldId="259"/>
            <ac:inkMk id="25" creationId="{944A7004-4263-0FE4-ACA9-FE03005606F8}"/>
          </ac:inkMkLst>
        </pc:inkChg>
        <pc:cxnChg chg="add mod">
          <ac:chgData name="直樹 芹澤" userId="04e019a3917b0834" providerId="LiveId" clId="{655CCA27-ECD6-4C96-8777-95CEABA076EB}" dt="2023-04-24T02:49:59.732" v="2800" actId="208"/>
          <ac:cxnSpMkLst>
            <pc:docMk/>
            <pc:sldMk cId="242650221" sldId="259"/>
            <ac:cxnSpMk id="8" creationId="{C9B0B185-5620-8091-BEA5-29CC972FAC39}"/>
          </ac:cxnSpMkLst>
        </pc:cxnChg>
      </pc:sldChg>
      <pc:sldChg chg="addSp delSp modSp add mod chgLayout">
        <pc:chgData name="直樹 芹澤" userId="04e019a3917b0834" providerId="LiveId" clId="{655CCA27-ECD6-4C96-8777-95CEABA076EB}" dt="2023-04-24T07:04:50.172" v="4882" actId="1076"/>
        <pc:sldMkLst>
          <pc:docMk/>
          <pc:sldMk cId="577622207" sldId="260"/>
        </pc:sldMkLst>
        <pc:spChg chg="add mod">
          <ac:chgData name="直樹 芹澤" userId="04e019a3917b0834" providerId="LiveId" clId="{655CCA27-ECD6-4C96-8777-95CEABA076EB}" dt="2023-04-24T02:54:22.191" v="2919" actId="164"/>
          <ac:spMkLst>
            <pc:docMk/>
            <pc:sldMk cId="577622207" sldId="260"/>
            <ac:spMk id="2" creationId="{38003DBA-4F0B-AA94-47E5-53130FFD9174}"/>
          </ac:spMkLst>
        </pc:spChg>
        <pc:spChg chg="mod">
          <ac:chgData name="直樹 芹澤" userId="04e019a3917b0834" providerId="LiveId" clId="{655CCA27-ECD6-4C96-8777-95CEABA076EB}" dt="2023-04-24T02:54:22.191" v="2919" actId="164"/>
          <ac:spMkLst>
            <pc:docMk/>
            <pc:sldMk cId="577622207" sldId="260"/>
            <ac:spMk id="7" creationId="{64B4772E-1DF2-6A8A-EAA2-9E1C90A5AE07}"/>
          </ac:spMkLst>
        </pc:spChg>
        <pc:spChg chg="add mod">
          <ac:chgData name="直樹 芹澤" userId="04e019a3917b0834" providerId="LiveId" clId="{655CCA27-ECD6-4C96-8777-95CEABA076EB}" dt="2023-04-24T07:04:50.172" v="4882" actId="1076"/>
          <ac:spMkLst>
            <pc:docMk/>
            <pc:sldMk cId="577622207" sldId="260"/>
            <ac:spMk id="8" creationId="{29DBBD79-01D4-C45C-3E37-5FE8015BEBE7}"/>
          </ac:spMkLst>
        </pc:spChg>
        <pc:spChg chg="add mod">
          <ac:chgData name="直樹 芹澤" userId="04e019a3917b0834" providerId="LiveId" clId="{655CCA27-ECD6-4C96-8777-95CEABA076EB}" dt="2023-04-24T07:04:26.692" v="4877" actId="164"/>
          <ac:spMkLst>
            <pc:docMk/>
            <pc:sldMk cId="577622207" sldId="260"/>
            <ac:spMk id="9" creationId="{422BEABA-700F-50BD-8CE5-C3C436B87641}"/>
          </ac:spMkLst>
        </pc:spChg>
        <pc:spChg chg="add mod">
          <ac:chgData name="直樹 芹澤" userId="04e019a3917b0834" providerId="LiveId" clId="{655CCA27-ECD6-4C96-8777-95CEABA076EB}" dt="2023-04-24T07:04:12.506" v="4876" actId="1076"/>
          <ac:spMkLst>
            <pc:docMk/>
            <pc:sldMk cId="577622207" sldId="260"/>
            <ac:spMk id="12" creationId="{4076514C-A77C-07B0-C862-CF63BC5C4BC5}"/>
          </ac:spMkLst>
        </pc:spChg>
        <pc:spChg chg="add mod">
          <ac:chgData name="直樹 芹澤" userId="04e019a3917b0834" providerId="LiveId" clId="{655CCA27-ECD6-4C96-8777-95CEABA076EB}" dt="2023-04-24T07:04:26.692" v="4877" actId="164"/>
          <ac:spMkLst>
            <pc:docMk/>
            <pc:sldMk cId="577622207" sldId="260"/>
            <ac:spMk id="16" creationId="{A9E8EDF2-B138-40B8-46EC-A1F5013A4A81}"/>
          </ac:spMkLst>
        </pc:spChg>
        <pc:spChg chg="del mod">
          <ac:chgData name="直樹 芹澤" userId="04e019a3917b0834" providerId="LiveId" clId="{655CCA27-ECD6-4C96-8777-95CEABA076EB}" dt="2023-04-02T06:16:45.115" v="1139" actId="478"/>
          <ac:spMkLst>
            <pc:docMk/>
            <pc:sldMk cId="577622207" sldId="260"/>
            <ac:spMk id="17" creationId="{B7212E21-77FB-8A89-6FBE-32BB221AC94D}"/>
          </ac:spMkLst>
        </pc:spChg>
        <pc:spChg chg="add mod">
          <ac:chgData name="直樹 芹澤" userId="04e019a3917b0834" providerId="LiveId" clId="{655CCA27-ECD6-4C96-8777-95CEABA076EB}" dt="2023-04-24T07:04:04.534" v="4875" actId="164"/>
          <ac:spMkLst>
            <pc:docMk/>
            <pc:sldMk cId="577622207" sldId="260"/>
            <ac:spMk id="20" creationId="{76955D12-9706-4718-56E6-2F9915CD2DED}"/>
          </ac:spMkLst>
        </pc:spChg>
        <pc:spChg chg="add mod">
          <ac:chgData name="直樹 芹澤" userId="04e019a3917b0834" providerId="LiveId" clId="{655CCA27-ECD6-4C96-8777-95CEABA076EB}" dt="2023-04-24T07:04:04.534" v="4875" actId="164"/>
          <ac:spMkLst>
            <pc:docMk/>
            <pc:sldMk cId="577622207" sldId="260"/>
            <ac:spMk id="21" creationId="{1E9173FB-D1C2-3ACE-C001-9DD832AA8F04}"/>
          </ac:spMkLst>
        </pc:spChg>
        <pc:spChg chg="add mod">
          <ac:chgData name="直樹 芹澤" userId="04e019a3917b0834" providerId="LiveId" clId="{655CCA27-ECD6-4C96-8777-95CEABA076EB}" dt="2023-04-02T06:30:27.431" v="1595" actId="164"/>
          <ac:spMkLst>
            <pc:docMk/>
            <pc:sldMk cId="577622207" sldId="260"/>
            <ac:spMk id="26" creationId="{AD2402D4-42BD-5255-053E-D5F47070AD65}"/>
          </ac:spMkLst>
        </pc:spChg>
        <pc:spChg chg="del mod">
          <ac:chgData name="直樹 芹澤" userId="04e019a3917b0834" providerId="LiveId" clId="{655CCA27-ECD6-4C96-8777-95CEABA076EB}" dt="2023-04-02T06:15:57.782" v="1133" actId="478"/>
          <ac:spMkLst>
            <pc:docMk/>
            <pc:sldMk cId="577622207" sldId="260"/>
            <ac:spMk id="27" creationId="{5B55EC6B-B642-8630-C3FD-671EEFC8C3FA}"/>
          </ac:spMkLst>
        </pc:spChg>
        <pc:spChg chg="del">
          <ac:chgData name="直樹 芹澤" userId="04e019a3917b0834" providerId="LiveId" clId="{655CCA27-ECD6-4C96-8777-95CEABA076EB}" dt="2023-04-02T06:16:16.091" v="1134" actId="478"/>
          <ac:spMkLst>
            <pc:docMk/>
            <pc:sldMk cId="577622207" sldId="260"/>
            <ac:spMk id="28" creationId="{6DBBB1C0-8E29-D643-1E41-DDF825F1D2F0}"/>
          </ac:spMkLst>
        </pc:spChg>
        <pc:spChg chg="del">
          <ac:chgData name="直樹 芹澤" userId="04e019a3917b0834" providerId="LiveId" clId="{655CCA27-ECD6-4C96-8777-95CEABA076EB}" dt="2023-04-02T06:16:31.601" v="1136" actId="478"/>
          <ac:spMkLst>
            <pc:docMk/>
            <pc:sldMk cId="577622207" sldId="260"/>
            <ac:spMk id="29" creationId="{5DE05614-A6E8-8451-54DA-04295CD5D2A4}"/>
          </ac:spMkLst>
        </pc:spChg>
        <pc:spChg chg="del mod">
          <ac:chgData name="直樹 芹澤" userId="04e019a3917b0834" providerId="LiveId" clId="{655CCA27-ECD6-4C96-8777-95CEABA076EB}" dt="2023-04-02T06:16:41.682" v="1138" actId="478"/>
          <ac:spMkLst>
            <pc:docMk/>
            <pc:sldMk cId="577622207" sldId="260"/>
            <ac:spMk id="30" creationId="{816FFABC-8293-5005-6E42-4B5DF3411FF8}"/>
          </ac:spMkLst>
        </pc:spChg>
        <pc:spChg chg="mod">
          <ac:chgData name="直樹 芹澤" userId="04e019a3917b0834" providerId="LiveId" clId="{655CCA27-ECD6-4C96-8777-95CEABA076EB}" dt="2023-04-02T06:13:37.426" v="1127" actId="164"/>
          <ac:spMkLst>
            <pc:docMk/>
            <pc:sldMk cId="577622207" sldId="260"/>
            <ac:spMk id="31" creationId="{B01F3E8D-E7F2-65E0-459B-1D8DDE9F7037}"/>
          </ac:spMkLst>
        </pc:spChg>
        <pc:spChg chg="mod">
          <ac:chgData name="直樹 芹澤" userId="04e019a3917b0834" providerId="LiveId" clId="{655CCA27-ECD6-4C96-8777-95CEABA076EB}" dt="2023-04-02T06:13:37.426" v="1127" actId="164"/>
          <ac:spMkLst>
            <pc:docMk/>
            <pc:sldMk cId="577622207" sldId="260"/>
            <ac:spMk id="32" creationId="{35E7F93D-4377-0876-386D-2339E467A7AF}"/>
          </ac:spMkLst>
        </pc:spChg>
        <pc:spChg chg="add mod">
          <ac:chgData name="直樹 芹澤" userId="04e019a3917b0834" providerId="LiveId" clId="{655CCA27-ECD6-4C96-8777-95CEABA076EB}" dt="2023-04-02T06:30:27.431" v="1595" actId="164"/>
          <ac:spMkLst>
            <pc:docMk/>
            <pc:sldMk cId="577622207" sldId="260"/>
            <ac:spMk id="33" creationId="{D2EA76A1-0EAE-BE0C-0938-E892EA209A7F}"/>
          </ac:spMkLst>
        </pc:spChg>
        <pc:spChg chg="add mod">
          <ac:chgData name="直樹 芹澤" userId="04e019a3917b0834" providerId="LiveId" clId="{655CCA27-ECD6-4C96-8777-95CEABA076EB}" dt="2023-04-02T06:30:27.431" v="1595" actId="164"/>
          <ac:spMkLst>
            <pc:docMk/>
            <pc:sldMk cId="577622207" sldId="260"/>
            <ac:spMk id="34" creationId="{750A8D63-117E-FFCB-2877-D92F929867D0}"/>
          </ac:spMkLst>
        </pc:spChg>
        <pc:spChg chg="add mod">
          <ac:chgData name="直樹 芹澤" userId="04e019a3917b0834" providerId="LiveId" clId="{655CCA27-ECD6-4C96-8777-95CEABA076EB}" dt="2023-04-02T06:30:27.431" v="1595" actId="164"/>
          <ac:spMkLst>
            <pc:docMk/>
            <pc:sldMk cId="577622207" sldId="260"/>
            <ac:spMk id="35" creationId="{79174480-26A8-7C5F-A6A4-E0C95018CB31}"/>
          </ac:spMkLst>
        </pc:spChg>
        <pc:spChg chg="add mod">
          <ac:chgData name="直樹 芹澤" userId="04e019a3917b0834" providerId="LiveId" clId="{655CCA27-ECD6-4C96-8777-95CEABA076EB}" dt="2023-04-02T06:30:27.431" v="1595" actId="164"/>
          <ac:spMkLst>
            <pc:docMk/>
            <pc:sldMk cId="577622207" sldId="260"/>
            <ac:spMk id="36" creationId="{75DE790A-DA11-D2A0-372C-D8F24F9C95C4}"/>
          </ac:spMkLst>
        </pc:spChg>
        <pc:spChg chg="add mod">
          <ac:chgData name="直樹 芹澤" userId="04e019a3917b0834" providerId="LiveId" clId="{655CCA27-ECD6-4C96-8777-95CEABA076EB}" dt="2023-04-02T06:30:27.431" v="1595" actId="164"/>
          <ac:spMkLst>
            <pc:docMk/>
            <pc:sldMk cId="577622207" sldId="260"/>
            <ac:spMk id="37" creationId="{3AB48E43-106F-7CAA-72F2-A93A87C132E5}"/>
          </ac:spMkLst>
        </pc:spChg>
        <pc:spChg chg="add del mod">
          <ac:chgData name="直樹 芹澤" userId="04e019a3917b0834" providerId="LiveId" clId="{655CCA27-ECD6-4C96-8777-95CEABA076EB}" dt="2023-04-02T06:26:10.481" v="1392" actId="478"/>
          <ac:spMkLst>
            <pc:docMk/>
            <pc:sldMk cId="577622207" sldId="260"/>
            <ac:spMk id="38" creationId="{76D50A85-C5E0-23D2-7C4E-2AF17C6C3FB3}"/>
          </ac:spMkLst>
        </pc:spChg>
        <pc:spChg chg="add del mod">
          <ac:chgData name="直樹 芹澤" userId="04e019a3917b0834" providerId="LiveId" clId="{655CCA27-ECD6-4C96-8777-95CEABA076EB}" dt="2023-04-02T06:25:59.774" v="1391" actId="478"/>
          <ac:spMkLst>
            <pc:docMk/>
            <pc:sldMk cId="577622207" sldId="260"/>
            <ac:spMk id="39" creationId="{C00C03E2-AD22-DDFF-8215-DE5A6BA0EDE3}"/>
          </ac:spMkLst>
        </pc:spChg>
        <pc:spChg chg="add del mod ord">
          <ac:chgData name="直樹 芹澤" userId="04e019a3917b0834" providerId="LiveId" clId="{655CCA27-ECD6-4C96-8777-95CEABA076EB}" dt="2023-04-02T06:46:03.692" v="2126"/>
          <ac:spMkLst>
            <pc:docMk/>
            <pc:sldMk cId="577622207" sldId="260"/>
            <ac:spMk id="41" creationId="{12AB21B9-BA80-12FD-90C6-734979541C32}"/>
          </ac:spMkLst>
        </pc:spChg>
        <pc:spChg chg="add del mod">
          <ac:chgData name="直樹 芹澤" userId="04e019a3917b0834" providerId="LiveId" clId="{655CCA27-ECD6-4C96-8777-95CEABA076EB}" dt="2023-04-02T06:45:44.252" v="2125" actId="478"/>
          <ac:spMkLst>
            <pc:docMk/>
            <pc:sldMk cId="577622207" sldId="260"/>
            <ac:spMk id="42" creationId="{B3EA95A4-F6FA-EEE1-602D-1BB2DA7F6986}"/>
          </ac:spMkLst>
        </pc:spChg>
        <pc:spChg chg="add mod">
          <ac:chgData name="直樹 芹澤" userId="04e019a3917b0834" providerId="LiveId" clId="{655CCA27-ECD6-4C96-8777-95CEABA076EB}" dt="2023-04-24T07:03:24.231" v="4863" actId="1076"/>
          <ac:spMkLst>
            <pc:docMk/>
            <pc:sldMk cId="577622207" sldId="260"/>
            <ac:spMk id="43" creationId="{5797FFE5-9F84-EAA3-9684-38DA57DE06F3}"/>
          </ac:spMkLst>
        </pc:spChg>
        <pc:grpChg chg="add del mod">
          <ac:chgData name="直樹 芹澤" userId="04e019a3917b0834" providerId="LiveId" clId="{655CCA27-ECD6-4C96-8777-95CEABA076EB}" dt="2023-04-02T06:16:22.651" v="1135" actId="478"/>
          <ac:grpSpMkLst>
            <pc:docMk/>
            <pc:sldMk cId="577622207" sldId="260"/>
            <ac:grpSpMk id="2" creationId="{4731C913-4B4A-1962-F619-FBC61D0A399B}"/>
          </ac:grpSpMkLst>
        </pc:grpChg>
        <pc:grpChg chg="add mod">
          <ac:chgData name="直樹 芹澤" userId="04e019a3917b0834" providerId="LiveId" clId="{655CCA27-ECD6-4C96-8777-95CEABA076EB}" dt="2023-04-24T07:04:04.534" v="4875" actId="164"/>
          <ac:grpSpMkLst>
            <pc:docMk/>
            <pc:sldMk cId="577622207" sldId="260"/>
            <ac:grpSpMk id="2" creationId="{7E0A7BBC-C769-8114-68AC-B421E5372D9B}"/>
          </ac:grpSpMkLst>
        </pc:grpChg>
        <pc:grpChg chg="add mod">
          <ac:chgData name="直樹 芹澤" userId="04e019a3917b0834" providerId="LiveId" clId="{655CCA27-ECD6-4C96-8777-95CEABA076EB}" dt="2023-04-24T07:04:43.318" v="4880" actId="12788"/>
          <ac:grpSpMkLst>
            <pc:docMk/>
            <pc:sldMk cId="577622207" sldId="260"/>
            <ac:grpSpMk id="3" creationId="{596D062C-0CEB-6B32-BBAA-4A8C80A6036C}"/>
          </ac:grpSpMkLst>
        </pc:grpChg>
        <pc:grpChg chg="add del mod">
          <ac:chgData name="直樹 芹澤" userId="04e019a3917b0834" providerId="LiveId" clId="{655CCA27-ECD6-4C96-8777-95CEABA076EB}" dt="2023-04-24T03:19:34.777" v="3310" actId="478"/>
          <ac:grpSpMkLst>
            <pc:docMk/>
            <pc:sldMk cId="577622207" sldId="260"/>
            <ac:grpSpMk id="3" creationId="{EE31F27C-32AF-D6BE-A2F1-11F5167DF907}"/>
          </ac:grpSpMkLst>
        </pc:grpChg>
        <pc:grpChg chg="del mod">
          <ac:chgData name="直樹 芹澤" userId="04e019a3917b0834" providerId="LiveId" clId="{655CCA27-ECD6-4C96-8777-95CEABA076EB}" dt="2023-04-02T06:12:40.751" v="1123" actId="165"/>
          <ac:grpSpMkLst>
            <pc:docMk/>
            <pc:sldMk cId="577622207" sldId="260"/>
            <ac:grpSpMk id="16" creationId="{850A674F-E8DC-5F80-7986-0BE746EE7CF2}"/>
          </ac:grpSpMkLst>
        </pc:grpChg>
        <pc:grpChg chg="add del mod">
          <ac:chgData name="直樹 芹澤" userId="04e019a3917b0834" providerId="LiveId" clId="{655CCA27-ECD6-4C96-8777-95CEABA076EB}" dt="2023-04-24T03:19:38.157" v="3311" actId="478"/>
          <ac:grpSpMkLst>
            <pc:docMk/>
            <pc:sldMk cId="577622207" sldId="260"/>
            <ac:grpSpMk id="40" creationId="{D552988F-30F2-6A41-EA45-0C7511CB670F}"/>
          </ac:grpSpMkLst>
        </pc:grpChg>
        <pc:picChg chg="add mod modCrop">
          <ac:chgData name="直樹 芹澤" userId="04e019a3917b0834" providerId="LiveId" clId="{655CCA27-ECD6-4C96-8777-95CEABA076EB}" dt="2023-04-02T06:30:27.431" v="1595" actId="164"/>
          <ac:picMkLst>
            <pc:docMk/>
            <pc:sldMk cId="577622207" sldId="260"/>
            <ac:picMk id="4" creationId="{A362A42C-771A-555C-5F0F-09305A6D1FAF}"/>
          </ac:picMkLst>
        </pc:picChg>
        <pc:picChg chg="add mod modCrop">
          <ac:chgData name="直樹 芹澤" userId="04e019a3917b0834" providerId="LiveId" clId="{655CCA27-ECD6-4C96-8777-95CEABA076EB}" dt="2023-04-24T07:04:26.692" v="4877" actId="164"/>
          <ac:picMkLst>
            <pc:docMk/>
            <pc:sldMk cId="577622207" sldId="260"/>
            <ac:picMk id="6" creationId="{55683E33-5CE1-88F1-65F7-7510A092CFDF}"/>
          </ac:picMkLst>
        </pc:picChg>
        <pc:picChg chg="del">
          <ac:chgData name="直樹 芹澤" userId="04e019a3917b0834" providerId="LiveId" clId="{655CCA27-ECD6-4C96-8777-95CEABA076EB}" dt="2023-04-02T06:15:40.930" v="1130" actId="478"/>
          <ac:picMkLst>
            <pc:docMk/>
            <pc:sldMk cId="577622207" sldId="260"/>
            <ac:picMk id="11" creationId="{1DAB87EF-B19B-BDB9-C87F-590F0C9DFD7C}"/>
          </ac:picMkLst>
        </pc:picChg>
        <pc:picChg chg="add mod modCrop">
          <ac:chgData name="直樹 芹澤" userId="04e019a3917b0834" providerId="LiveId" clId="{655CCA27-ECD6-4C96-8777-95CEABA076EB}" dt="2023-04-24T07:04:04.534" v="4875" actId="164"/>
          <ac:picMkLst>
            <pc:docMk/>
            <pc:sldMk cId="577622207" sldId="260"/>
            <ac:picMk id="11" creationId="{A3939CE0-E831-0870-21EB-DE8F5197B1D4}"/>
          </ac:picMkLst>
        </pc:picChg>
        <pc:picChg chg="del mod topLvl">
          <ac:chgData name="直樹 芹澤" userId="04e019a3917b0834" providerId="LiveId" clId="{655CCA27-ECD6-4C96-8777-95CEABA076EB}" dt="2023-04-02T06:15:52.821" v="1132" actId="478"/>
          <ac:picMkLst>
            <pc:docMk/>
            <pc:sldMk cId="577622207" sldId="260"/>
            <ac:picMk id="13" creationId="{75B305C5-27D3-28E1-E81E-DF7CE5BA6250}"/>
          </ac:picMkLst>
        </pc:picChg>
        <pc:picChg chg="mod topLvl">
          <ac:chgData name="直樹 芹澤" userId="04e019a3917b0834" providerId="LiveId" clId="{655CCA27-ECD6-4C96-8777-95CEABA076EB}" dt="2023-04-02T06:13:37.426" v="1127" actId="164"/>
          <ac:picMkLst>
            <pc:docMk/>
            <pc:sldMk cId="577622207" sldId="260"/>
            <ac:picMk id="15" creationId="{AE327955-39C4-FA82-5863-B433EA886522}"/>
          </ac:picMkLst>
        </pc:picChg>
        <pc:cxnChg chg="add del mod">
          <ac:chgData name="直樹 芹澤" userId="04e019a3917b0834" providerId="LiveId" clId="{655CCA27-ECD6-4C96-8777-95CEABA076EB}" dt="2023-04-02T06:21:24.362" v="1208" actId="478"/>
          <ac:cxnSpMkLst>
            <pc:docMk/>
            <pc:sldMk cId="577622207" sldId="260"/>
            <ac:cxnSpMk id="6" creationId="{BB4F4744-6DC8-C89F-FB5D-6BEDB116C76E}"/>
          </ac:cxnSpMkLst>
        </pc:cxnChg>
        <pc:cxnChg chg="add del mod">
          <ac:chgData name="直樹 芹澤" userId="04e019a3917b0834" providerId="LiveId" clId="{655CCA27-ECD6-4C96-8777-95CEABA076EB}" dt="2023-04-02T06:21:24.362" v="1208" actId="478"/>
          <ac:cxnSpMkLst>
            <pc:docMk/>
            <pc:sldMk cId="577622207" sldId="260"/>
            <ac:cxnSpMk id="8" creationId="{806C1D96-6DF9-0762-6C46-21C0EBACB533}"/>
          </ac:cxnSpMkLst>
        </pc:cxnChg>
        <pc:cxnChg chg="add del mod">
          <ac:chgData name="直樹 芹澤" userId="04e019a3917b0834" providerId="LiveId" clId="{655CCA27-ECD6-4C96-8777-95CEABA076EB}" dt="2023-04-02T06:21:24.362" v="1208" actId="478"/>
          <ac:cxnSpMkLst>
            <pc:docMk/>
            <pc:sldMk cId="577622207" sldId="260"/>
            <ac:cxnSpMk id="9" creationId="{968C3076-781E-BF3A-9FE2-E800F06F8A1D}"/>
          </ac:cxnSpMkLst>
        </pc:cxnChg>
        <pc:cxnChg chg="add del mod">
          <ac:chgData name="直樹 芹澤" userId="04e019a3917b0834" providerId="LiveId" clId="{655CCA27-ECD6-4C96-8777-95CEABA076EB}" dt="2023-04-02T06:21:24.362" v="1208" actId="478"/>
          <ac:cxnSpMkLst>
            <pc:docMk/>
            <pc:sldMk cId="577622207" sldId="260"/>
            <ac:cxnSpMk id="10" creationId="{9D2CA9FD-DAB9-2AEA-68D5-1A5B3753A5EB}"/>
          </ac:cxnSpMkLst>
        </pc:cxnChg>
        <pc:cxnChg chg="add del mod">
          <ac:chgData name="直樹 芹澤" userId="04e019a3917b0834" providerId="LiveId" clId="{655CCA27-ECD6-4C96-8777-95CEABA076EB}" dt="2023-04-02T06:21:24.362" v="1208" actId="478"/>
          <ac:cxnSpMkLst>
            <pc:docMk/>
            <pc:sldMk cId="577622207" sldId="260"/>
            <ac:cxnSpMk id="12" creationId="{EB46A0E1-65AA-7C8E-DE1A-BDC827D5DEBC}"/>
          </ac:cxnSpMkLst>
        </pc:cxnChg>
        <pc:cxnChg chg="add mod">
          <ac:chgData name="直樹 芹澤" userId="04e019a3917b0834" providerId="LiveId" clId="{655CCA27-ECD6-4C96-8777-95CEABA076EB}" dt="2023-04-24T07:04:26.692" v="4877" actId="164"/>
          <ac:cxnSpMkLst>
            <pc:docMk/>
            <pc:sldMk cId="577622207" sldId="260"/>
            <ac:cxnSpMk id="14" creationId="{3C9A9C25-765E-55E5-0473-C479102CC4B3}"/>
          </ac:cxnSpMkLst>
        </pc:cxnChg>
        <pc:cxnChg chg="add mod">
          <ac:chgData name="直樹 芹澤" userId="04e019a3917b0834" providerId="LiveId" clId="{655CCA27-ECD6-4C96-8777-95CEABA076EB}" dt="2023-04-24T07:04:04.534" v="4875" actId="164"/>
          <ac:cxnSpMkLst>
            <pc:docMk/>
            <pc:sldMk cId="577622207" sldId="260"/>
            <ac:cxnSpMk id="18" creationId="{4D23AB51-3E11-7752-638B-A3D043A59536}"/>
          </ac:cxnSpMkLst>
        </pc:cxnChg>
        <pc:cxnChg chg="add del mod">
          <ac:chgData name="直樹 芹澤" userId="04e019a3917b0834" providerId="LiveId" clId="{655CCA27-ECD6-4C96-8777-95CEABA076EB}" dt="2023-04-02T06:21:24.362" v="1208" actId="478"/>
          <ac:cxnSpMkLst>
            <pc:docMk/>
            <pc:sldMk cId="577622207" sldId="260"/>
            <ac:cxnSpMk id="24" creationId="{2BAC26D8-5971-2C64-7811-545F43B20C62}"/>
          </ac:cxnSpMkLst>
        </pc:cxnChg>
      </pc:sldChg>
      <pc:sldChg chg="addSp delSp modSp add mod chgLayout">
        <pc:chgData name="直樹 芹澤" userId="04e019a3917b0834" providerId="LiveId" clId="{655CCA27-ECD6-4C96-8777-95CEABA076EB}" dt="2023-04-24T07:20:19.546" v="5259" actId="1076"/>
        <pc:sldMkLst>
          <pc:docMk/>
          <pc:sldMk cId="201374190" sldId="261"/>
        </pc:sldMkLst>
        <pc:spChg chg="add mod">
          <ac:chgData name="直樹 芹澤" userId="04e019a3917b0834" providerId="LiveId" clId="{655CCA27-ECD6-4C96-8777-95CEABA076EB}" dt="2023-04-24T02:57:10.632" v="2944" actId="164"/>
          <ac:spMkLst>
            <pc:docMk/>
            <pc:sldMk cId="201374190" sldId="261"/>
            <ac:spMk id="2" creationId="{D7D7BC8C-ED72-3F2C-F856-2512998E4F3A}"/>
          </ac:spMkLst>
        </pc:spChg>
        <pc:spChg chg="add mod">
          <ac:chgData name="直樹 芹澤" userId="04e019a3917b0834" providerId="LiveId" clId="{655CCA27-ECD6-4C96-8777-95CEABA076EB}" dt="2023-04-24T06:36:12.728" v="4063" actId="1076"/>
          <ac:spMkLst>
            <pc:docMk/>
            <pc:sldMk cId="201374190" sldId="261"/>
            <ac:spMk id="5" creationId="{4EDFD2AC-7FC7-B480-DF1B-BF8E38221E06}"/>
          </ac:spMkLst>
        </pc:spChg>
        <pc:spChg chg="add mod ord">
          <ac:chgData name="直樹 芹澤" userId="04e019a3917b0834" providerId="LiveId" clId="{655CCA27-ECD6-4C96-8777-95CEABA076EB}" dt="2023-04-24T07:05:44.854" v="4892" actId="1076"/>
          <ac:spMkLst>
            <pc:docMk/>
            <pc:sldMk cId="201374190" sldId="261"/>
            <ac:spMk id="6" creationId="{86D3148F-C6C9-1246-72C8-B50ED89C2A90}"/>
          </ac:spMkLst>
        </pc:spChg>
        <pc:spChg chg="mod">
          <ac:chgData name="直樹 芹澤" userId="04e019a3917b0834" providerId="LiveId" clId="{655CCA27-ECD6-4C96-8777-95CEABA076EB}" dt="2023-04-24T06:36:08.452" v="4062" actId="1076"/>
          <ac:spMkLst>
            <pc:docMk/>
            <pc:sldMk cId="201374190" sldId="261"/>
            <ac:spMk id="7" creationId="{64B4772E-1DF2-6A8A-EAA2-9E1C90A5AE07}"/>
          </ac:spMkLst>
        </pc:spChg>
        <pc:spChg chg="add mod">
          <ac:chgData name="直樹 芹澤" userId="04e019a3917b0834" providerId="LiveId" clId="{655CCA27-ECD6-4C96-8777-95CEABA076EB}" dt="2023-04-24T06:36:27.273" v="4065" actId="1076"/>
          <ac:spMkLst>
            <pc:docMk/>
            <pc:sldMk cId="201374190" sldId="261"/>
            <ac:spMk id="11" creationId="{AEE434AA-A0AC-2EA3-E75A-04F4C85B51D1}"/>
          </ac:spMkLst>
        </pc:spChg>
        <pc:spChg chg="add mod">
          <ac:chgData name="直樹 芹澤" userId="04e019a3917b0834" providerId="LiveId" clId="{655CCA27-ECD6-4C96-8777-95CEABA076EB}" dt="2023-04-24T06:37:03.244" v="4090" actId="164"/>
          <ac:spMkLst>
            <pc:docMk/>
            <pc:sldMk cId="201374190" sldId="261"/>
            <ac:spMk id="12" creationId="{F0B399DC-1135-E0D8-741F-62D2AC0CBE76}"/>
          </ac:spMkLst>
        </pc:spChg>
        <pc:spChg chg="add mod">
          <ac:chgData name="直樹 芹澤" userId="04e019a3917b0834" providerId="LiveId" clId="{655CCA27-ECD6-4C96-8777-95CEABA076EB}" dt="2023-04-24T06:37:03.244" v="4090" actId="164"/>
          <ac:spMkLst>
            <pc:docMk/>
            <pc:sldMk cId="201374190" sldId="261"/>
            <ac:spMk id="13" creationId="{3F00D5FF-BA8D-FBD0-D8B8-30EFC238EFD3}"/>
          </ac:spMkLst>
        </pc:spChg>
        <pc:spChg chg="add mod">
          <ac:chgData name="直樹 芹澤" userId="04e019a3917b0834" providerId="LiveId" clId="{655CCA27-ECD6-4C96-8777-95CEABA076EB}" dt="2023-04-24T06:37:03.244" v="4090" actId="164"/>
          <ac:spMkLst>
            <pc:docMk/>
            <pc:sldMk cId="201374190" sldId="261"/>
            <ac:spMk id="14" creationId="{731866C6-E278-6134-BD0F-A360C605D315}"/>
          </ac:spMkLst>
        </pc:spChg>
        <pc:spChg chg="add mod">
          <ac:chgData name="直樹 芹澤" userId="04e019a3917b0834" providerId="LiveId" clId="{655CCA27-ECD6-4C96-8777-95CEABA076EB}" dt="2023-04-24T07:18:12.115" v="5135" actId="1076"/>
          <ac:spMkLst>
            <pc:docMk/>
            <pc:sldMk cId="201374190" sldId="261"/>
            <ac:spMk id="23" creationId="{F7E510F7-AD54-2F78-03C0-73A760CE1C55}"/>
          </ac:spMkLst>
        </pc:spChg>
        <pc:spChg chg="add mod">
          <ac:chgData name="直樹 芹澤" userId="04e019a3917b0834" providerId="LiveId" clId="{655CCA27-ECD6-4C96-8777-95CEABA076EB}" dt="2023-04-24T07:18:30.542" v="5139" actId="1076"/>
          <ac:spMkLst>
            <pc:docMk/>
            <pc:sldMk cId="201374190" sldId="261"/>
            <ac:spMk id="27" creationId="{23DB6C0F-1F54-75AA-B819-78B2616436CC}"/>
          </ac:spMkLst>
        </pc:spChg>
        <pc:spChg chg="add mod">
          <ac:chgData name="直樹 芹澤" userId="04e019a3917b0834" providerId="LiveId" clId="{655CCA27-ECD6-4C96-8777-95CEABA076EB}" dt="2023-04-24T07:20:19.546" v="5259" actId="1076"/>
          <ac:spMkLst>
            <pc:docMk/>
            <pc:sldMk cId="201374190" sldId="261"/>
            <ac:spMk id="28" creationId="{88146D30-39F1-5332-94B3-4F9B0BBB0770}"/>
          </ac:spMkLst>
        </pc:spChg>
        <pc:grpChg chg="add mod">
          <ac:chgData name="直樹 芹澤" userId="04e019a3917b0834" providerId="LiveId" clId="{655CCA27-ECD6-4C96-8777-95CEABA076EB}" dt="2023-04-24T07:05:32.412" v="4888" actId="1076"/>
          <ac:grpSpMkLst>
            <pc:docMk/>
            <pc:sldMk cId="201374190" sldId="261"/>
            <ac:grpSpMk id="4" creationId="{4DC645A9-FBC6-DD2A-2267-8535FC225AC0}"/>
          </ac:grpSpMkLst>
        </pc:grpChg>
        <pc:grpChg chg="add mod">
          <ac:chgData name="直樹 芹澤" userId="04e019a3917b0834" providerId="LiveId" clId="{655CCA27-ECD6-4C96-8777-95CEABA076EB}" dt="2023-04-24T07:18:23.127" v="5138" actId="1076"/>
          <ac:grpSpMkLst>
            <pc:docMk/>
            <pc:sldMk cId="201374190" sldId="261"/>
            <ac:grpSpMk id="8" creationId="{F70E0A36-4211-A556-8ED5-70944570D194}"/>
          </ac:grpSpMkLst>
        </pc:grpChg>
        <pc:grpChg chg="del">
          <ac:chgData name="直樹 芹澤" userId="04e019a3917b0834" providerId="LiveId" clId="{655CCA27-ECD6-4C96-8777-95CEABA076EB}" dt="2023-04-02T06:33:19.424" v="1597" actId="478"/>
          <ac:grpSpMkLst>
            <pc:docMk/>
            <pc:sldMk cId="201374190" sldId="261"/>
            <ac:grpSpMk id="40" creationId="{D552988F-30F2-6A41-EA45-0C7511CB670F}"/>
          </ac:grpSpMkLst>
        </pc:grpChg>
        <pc:picChg chg="add mod modCrop">
          <ac:chgData name="直樹 芹澤" userId="04e019a3917b0834" providerId="LiveId" clId="{655CCA27-ECD6-4C96-8777-95CEABA076EB}" dt="2023-04-24T02:57:10.632" v="2944" actId="164"/>
          <ac:picMkLst>
            <pc:docMk/>
            <pc:sldMk cId="201374190" sldId="261"/>
            <ac:picMk id="3" creationId="{C22A7CE6-A2E7-28A2-80E2-C9FF154BBCD9}"/>
          </ac:picMkLst>
        </pc:picChg>
        <pc:picChg chg="add del mod">
          <ac:chgData name="直樹 芹澤" userId="04e019a3917b0834" providerId="LiveId" clId="{655CCA27-ECD6-4C96-8777-95CEABA076EB}" dt="2023-04-24T02:55:01.785" v="2920" actId="478"/>
          <ac:picMkLst>
            <pc:docMk/>
            <pc:sldMk cId="201374190" sldId="261"/>
            <ac:picMk id="9" creationId="{1ED007A8-0374-53AD-25A9-CCBFC5DA1470}"/>
          </ac:picMkLst>
        </pc:picChg>
        <pc:picChg chg="add mod modCrop">
          <ac:chgData name="直樹 芹澤" userId="04e019a3917b0834" providerId="LiveId" clId="{655CCA27-ECD6-4C96-8777-95CEABA076EB}" dt="2023-04-24T06:37:03.244" v="4090" actId="164"/>
          <ac:picMkLst>
            <pc:docMk/>
            <pc:sldMk cId="201374190" sldId="261"/>
            <ac:picMk id="10" creationId="{07BF322E-8467-A0ED-46AE-73059C0725BE}"/>
          </ac:picMkLst>
        </pc:picChg>
        <pc:cxnChg chg="add mod">
          <ac:chgData name="直樹 芹澤" userId="04e019a3917b0834" providerId="LiveId" clId="{655CCA27-ECD6-4C96-8777-95CEABA076EB}" dt="2023-04-24T07:17:59.581" v="5133" actId="14100"/>
          <ac:cxnSpMkLst>
            <pc:docMk/>
            <pc:sldMk cId="201374190" sldId="261"/>
            <ac:cxnSpMk id="15" creationId="{710CF623-F284-AD83-55A8-B4B59A63EFB0}"/>
          </ac:cxnSpMkLst>
        </pc:cxnChg>
        <pc:cxnChg chg="add mod">
          <ac:chgData name="直樹 芹澤" userId="04e019a3917b0834" providerId="LiveId" clId="{655CCA27-ECD6-4C96-8777-95CEABA076EB}" dt="2023-04-24T07:18:18.402" v="5136" actId="14100"/>
          <ac:cxnSpMkLst>
            <pc:docMk/>
            <pc:sldMk cId="201374190" sldId="261"/>
            <ac:cxnSpMk id="17" creationId="{B37F6D94-83B1-CE41-E1D9-EA4796B491A2}"/>
          </ac:cxnSpMkLst>
        </pc:cxnChg>
        <pc:cxnChg chg="add mod">
          <ac:chgData name="直樹 芹澤" userId="04e019a3917b0834" providerId="LiveId" clId="{655CCA27-ECD6-4C96-8777-95CEABA076EB}" dt="2023-04-24T07:18:36.783" v="5140" actId="14100"/>
          <ac:cxnSpMkLst>
            <pc:docMk/>
            <pc:sldMk cId="201374190" sldId="261"/>
            <ac:cxnSpMk id="18" creationId="{B8331B13-2585-73DA-DB07-C06C8B814FD3}"/>
          </ac:cxnSpMkLst>
        </pc:cxnChg>
      </pc:sldChg>
      <pc:sldChg chg="addSp delSp modSp new mod setBg">
        <pc:chgData name="直樹 芹澤" userId="04e019a3917b0834" providerId="LiveId" clId="{655CCA27-ECD6-4C96-8777-95CEABA076EB}" dt="2023-04-24T07:06:49.582" v="4893" actId="12385"/>
        <pc:sldMkLst>
          <pc:docMk/>
          <pc:sldMk cId="1710932005" sldId="262"/>
        </pc:sldMkLst>
        <pc:spChg chg="mod ord">
          <ac:chgData name="直樹 芹澤" userId="04e019a3917b0834" providerId="LiveId" clId="{655CCA27-ECD6-4C96-8777-95CEABA076EB}" dt="2023-04-24T07:00:17.189" v="4836" actId="403"/>
          <ac:spMkLst>
            <pc:docMk/>
            <pc:sldMk cId="1710932005" sldId="262"/>
            <ac:spMk id="2" creationId="{F35E2ACB-9B44-0F6D-5E84-A32C7CA3F1E6}"/>
          </ac:spMkLst>
        </pc:spChg>
        <pc:spChg chg="add mod">
          <ac:chgData name="直樹 芹澤" userId="04e019a3917b0834" providerId="LiveId" clId="{655CCA27-ECD6-4C96-8777-95CEABA076EB}" dt="2023-04-24T06:44:01.312" v="4244" actId="164"/>
          <ac:spMkLst>
            <pc:docMk/>
            <pc:sldMk cId="1710932005" sldId="262"/>
            <ac:spMk id="3" creationId="{7D789F02-E183-EBA9-86D3-B4DE6DFE254D}"/>
          </ac:spMkLst>
        </pc:spChg>
        <pc:spChg chg="add mod">
          <ac:chgData name="直樹 芹澤" userId="04e019a3917b0834" providerId="LiveId" clId="{655CCA27-ECD6-4C96-8777-95CEABA076EB}" dt="2023-04-24T06:44:01.312" v="4244" actId="164"/>
          <ac:spMkLst>
            <pc:docMk/>
            <pc:sldMk cId="1710932005" sldId="262"/>
            <ac:spMk id="5" creationId="{2757DB5B-3F53-A0F3-4024-83EFE16B531F}"/>
          </ac:spMkLst>
        </pc:spChg>
        <pc:spChg chg="add mod">
          <ac:chgData name="直樹 芹澤" userId="04e019a3917b0834" providerId="LiveId" clId="{655CCA27-ECD6-4C96-8777-95CEABA076EB}" dt="2023-04-24T06:44:01.312" v="4244" actId="164"/>
          <ac:spMkLst>
            <pc:docMk/>
            <pc:sldMk cId="1710932005" sldId="262"/>
            <ac:spMk id="7" creationId="{FF026693-40E9-F5F2-7B28-279945648281}"/>
          </ac:spMkLst>
        </pc:spChg>
        <pc:spChg chg="add del mod">
          <ac:chgData name="直樹 芹澤" userId="04e019a3917b0834" providerId="LiveId" clId="{655CCA27-ECD6-4C96-8777-95CEABA076EB}" dt="2023-04-24T06:44:08.915" v="4245" actId="478"/>
          <ac:spMkLst>
            <pc:docMk/>
            <pc:sldMk cId="1710932005" sldId="262"/>
            <ac:spMk id="8" creationId="{90AB0D2A-FB94-3620-623C-5182F87830A7}"/>
          </ac:spMkLst>
        </pc:spChg>
        <pc:spChg chg="add del mod">
          <ac:chgData name="直樹 芹澤" userId="04e019a3917b0834" providerId="LiveId" clId="{655CCA27-ECD6-4C96-8777-95CEABA076EB}" dt="2023-04-24T06:44:08.915" v="4245" actId="478"/>
          <ac:spMkLst>
            <pc:docMk/>
            <pc:sldMk cId="1710932005" sldId="262"/>
            <ac:spMk id="9" creationId="{1F8E7599-853A-4647-F5E5-69ACD9B3CEB5}"/>
          </ac:spMkLst>
        </pc:spChg>
        <pc:spChg chg="add del mod">
          <ac:chgData name="直樹 芹澤" userId="04e019a3917b0834" providerId="LiveId" clId="{655CCA27-ECD6-4C96-8777-95CEABA076EB}" dt="2023-04-24T06:44:08.915" v="4245" actId="478"/>
          <ac:spMkLst>
            <pc:docMk/>
            <pc:sldMk cId="1710932005" sldId="262"/>
            <ac:spMk id="10" creationId="{80F3C239-5E84-5422-2119-0A4FC985F060}"/>
          </ac:spMkLst>
        </pc:spChg>
        <pc:spChg chg="add mod">
          <ac:chgData name="直樹 芹澤" userId="04e019a3917b0834" providerId="LiveId" clId="{655CCA27-ECD6-4C96-8777-95CEABA076EB}" dt="2023-04-24T06:43:51.357" v="4243" actId="164"/>
          <ac:spMkLst>
            <pc:docMk/>
            <pc:sldMk cId="1710932005" sldId="262"/>
            <ac:spMk id="11" creationId="{1E663D8B-0B11-3749-A15F-4B1F045C1358}"/>
          </ac:spMkLst>
        </pc:spChg>
        <pc:spChg chg="add del">
          <ac:chgData name="直樹 芹澤" userId="04e019a3917b0834" providerId="LiveId" clId="{655CCA27-ECD6-4C96-8777-95CEABA076EB}" dt="2023-04-24T03:14:19.965" v="3270" actId="26606"/>
          <ac:spMkLst>
            <pc:docMk/>
            <pc:sldMk cId="1710932005" sldId="262"/>
            <ac:spMk id="11" creationId="{E8D41CF8-5232-42BC-8D05-AFEDE215398E}"/>
          </ac:spMkLst>
        </pc:spChg>
        <pc:spChg chg="add mod">
          <ac:chgData name="直樹 芹澤" userId="04e019a3917b0834" providerId="LiveId" clId="{655CCA27-ECD6-4C96-8777-95CEABA076EB}" dt="2023-04-24T06:43:51.357" v="4243" actId="164"/>
          <ac:spMkLst>
            <pc:docMk/>
            <pc:sldMk cId="1710932005" sldId="262"/>
            <ac:spMk id="12" creationId="{645607E1-F7CC-9817-88B7-D94BE305FF86}"/>
          </ac:spMkLst>
        </pc:spChg>
        <pc:spChg chg="add del">
          <ac:chgData name="直樹 芹澤" userId="04e019a3917b0834" providerId="LiveId" clId="{655CCA27-ECD6-4C96-8777-95CEABA076EB}" dt="2023-04-24T03:14:19.965" v="3270" actId="26606"/>
          <ac:spMkLst>
            <pc:docMk/>
            <pc:sldMk cId="1710932005" sldId="262"/>
            <ac:spMk id="13" creationId="{49237091-E62C-4878-AA4C-0B9995ADB28F}"/>
          </ac:spMkLst>
        </pc:spChg>
        <pc:spChg chg="add mod">
          <ac:chgData name="直樹 芹澤" userId="04e019a3917b0834" providerId="LiveId" clId="{655CCA27-ECD6-4C96-8777-95CEABA076EB}" dt="2023-04-24T06:43:51.357" v="4243" actId="164"/>
          <ac:spMkLst>
            <pc:docMk/>
            <pc:sldMk cId="1710932005" sldId="262"/>
            <ac:spMk id="13" creationId="{5DCD229B-F123-9957-D657-198F1086A763}"/>
          </ac:spMkLst>
        </pc:spChg>
        <pc:spChg chg="add mod">
          <ac:chgData name="直樹 芹澤" userId="04e019a3917b0834" providerId="LiveId" clId="{655CCA27-ECD6-4C96-8777-95CEABA076EB}" dt="2023-04-24T06:58:40.701" v="4817" actId="1076"/>
          <ac:spMkLst>
            <pc:docMk/>
            <pc:sldMk cId="1710932005" sldId="262"/>
            <ac:spMk id="16" creationId="{DE45C7B9-619E-0E73-40FD-D7BA23DBED35}"/>
          </ac:spMkLst>
        </pc:spChg>
        <pc:grpChg chg="add mod">
          <ac:chgData name="直樹 芹澤" userId="04e019a3917b0834" providerId="LiveId" clId="{655CCA27-ECD6-4C96-8777-95CEABA076EB}" dt="2023-04-24T06:59:08.252" v="4819" actId="1076"/>
          <ac:grpSpMkLst>
            <pc:docMk/>
            <pc:sldMk cId="1710932005" sldId="262"/>
            <ac:grpSpMk id="14" creationId="{34C4BF84-0035-9285-5736-753DD62EEFD8}"/>
          </ac:grpSpMkLst>
        </pc:grpChg>
        <pc:grpChg chg="add mod">
          <ac:chgData name="直樹 芹澤" userId="04e019a3917b0834" providerId="LiveId" clId="{655CCA27-ECD6-4C96-8777-95CEABA076EB}" dt="2023-04-24T06:59:15.860" v="4820" actId="1076"/>
          <ac:grpSpMkLst>
            <pc:docMk/>
            <pc:sldMk cId="1710932005" sldId="262"/>
            <ac:grpSpMk id="15" creationId="{2F4534FF-BFA3-CEDA-50D6-F8C2EFF0A09E}"/>
          </ac:grpSpMkLst>
        </pc:grpChg>
        <pc:graphicFrameChg chg="add mod modGraphic">
          <ac:chgData name="直樹 芹澤" userId="04e019a3917b0834" providerId="LiveId" clId="{655CCA27-ECD6-4C96-8777-95CEABA076EB}" dt="2023-04-24T07:06:49.582" v="4893" actId="12385"/>
          <ac:graphicFrameMkLst>
            <pc:docMk/>
            <pc:sldMk cId="1710932005" sldId="262"/>
            <ac:graphicFrameMk id="17" creationId="{FAB36361-AE11-F4F0-CA21-CF6EC7D35B08}"/>
          </ac:graphicFrameMkLst>
        </pc:graphicFrameChg>
        <pc:picChg chg="add mod">
          <ac:chgData name="直樹 芹澤" userId="04e019a3917b0834" providerId="LiveId" clId="{655CCA27-ECD6-4C96-8777-95CEABA076EB}" dt="2023-04-24T06:44:01.312" v="4244" actId="164"/>
          <ac:picMkLst>
            <pc:docMk/>
            <pc:sldMk cId="1710932005" sldId="262"/>
            <ac:picMk id="4" creationId="{F61DB19C-C425-98D0-2A65-97C5A8CE1440}"/>
          </ac:picMkLst>
        </pc:picChg>
        <pc:picChg chg="add del mod">
          <ac:chgData name="直樹 芹澤" userId="04e019a3917b0834" providerId="LiveId" clId="{655CCA27-ECD6-4C96-8777-95CEABA076EB}" dt="2023-04-24T06:43:51.357" v="4243" actId="164"/>
          <ac:picMkLst>
            <pc:docMk/>
            <pc:sldMk cId="1710932005" sldId="262"/>
            <ac:picMk id="6" creationId="{DBCB95AE-B96F-20DF-2C11-3367B08828E0}"/>
          </ac:picMkLst>
        </pc:picChg>
      </pc:sldChg>
      <pc:sldChg chg="modSp add del">
        <pc:chgData name="直樹 芹澤" userId="04e019a3917b0834" providerId="LiveId" clId="{655CCA27-ECD6-4C96-8777-95CEABA076EB}" dt="2023-04-02T06:41:28.730" v="1950" actId="2696"/>
        <pc:sldMkLst>
          <pc:docMk/>
          <pc:sldMk cId="2024941294" sldId="262"/>
        </pc:sldMkLst>
        <pc:spChg chg="mod">
          <ac:chgData name="直樹 芹澤" userId="04e019a3917b0834" providerId="LiveId" clId="{655CCA27-ECD6-4C96-8777-95CEABA076EB}" dt="2023-04-02T06:38:19.744" v="1749"/>
          <ac:spMkLst>
            <pc:docMk/>
            <pc:sldMk cId="2024941294" sldId="262"/>
            <ac:spMk id="2" creationId="{2A99484F-264A-651D-F0C4-37F96EEE5674}"/>
          </ac:spMkLst>
        </pc:spChg>
      </pc:sldChg>
      <pc:sldChg chg="addSp delSp modSp new mod">
        <pc:chgData name="直樹 芹澤" userId="04e019a3917b0834" providerId="LiveId" clId="{655CCA27-ECD6-4C96-8777-95CEABA076EB}" dt="2023-04-24T07:01:06.481" v="4841" actId="1076"/>
        <pc:sldMkLst>
          <pc:docMk/>
          <pc:sldMk cId="1397999648" sldId="263"/>
        </pc:sldMkLst>
        <pc:spChg chg="mod">
          <ac:chgData name="直樹 芹澤" userId="04e019a3917b0834" providerId="LiveId" clId="{655CCA27-ECD6-4C96-8777-95CEABA076EB}" dt="2023-04-24T07:01:06.481" v="4841" actId="1076"/>
          <ac:spMkLst>
            <pc:docMk/>
            <pc:sldMk cId="1397999648" sldId="263"/>
            <ac:spMk id="2" creationId="{0771EC2B-036B-9E8A-92EA-4D23DC381925}"/>
          </ac:spMkLst>
        </pc:spChg>
        <pc:spChg chg="del mod">
          <ac:chgData name="直樹 芹澤" userId="04e019a3917b0834" providerId="LiveId" clId="{655CCA27-ECD6-4C96-8777-95CEABA076EB}" dt="2023-04-24T02:20:30.879" v="2268" actId="478"/>
          <ac:spMkLst>
            <pc:docMk/>
            <pc:sldMk cId="1397999648" sldId="263"/>
            <ac:spMk id="3" creationId="{9F2BD005-2C81-5F91-C49A-F261C4B6F626}"/>
          </ac:spMkLst>
        </pc:spChg>
        <pc:spChg chg="add mod">
          <ac:chgData name="直樹 芹澤" userId="04e019a3917b0834" providerId="LiveId" clId="{655CCA27-ECD6-4C96-8777-95CEABA076EB}" dt="2023-04-24T02:29:05.824" v="2505" actId="20577"/>
          <ac:spMkLst>
            <pc:docMk/>
            <pc:sldMk cId="1397999648" sldId="263"/>
            <ac:spMk id="6" creationId="{F18DC730-0D5D-98C8-6EEC-D3ECC3FA3D1A}"/>
          </ac:spMkLst>
        </pc:spChg>
        <pc:picChg chg="add mod modCrop">
          <ac:chgData name="直樹 芹澤" userId="04e019a3917b0834" providerId="LiveId" clId="{655CCA27-ECD6-4C96-8777-95CEABA076EB}" dt="2023-04-24T02:29:25.382" v="2531" actId="12788"/>
          <ac:picMkLst>
            <pc:docMk/>
            <pc:sldMk cId="1397999648" sldId="263"/>
            <ac:picMk id="5" creationId="{0097C266-3611-5547-EEAE-0D9B5B7AC734}"/>
          </ac:picMkLst>
        </pc:picChg>
      </pc:sldChg>
      <pc:sldChg chg="addSp modSp add mod">
        <pc:chgData name="直樹 芹澤" userId="04e019a3917b0834" providerId="LiveId" clId="{655CCA27-ECD6-4C96-8777-95CEABA076EB}" dt="2023-04-24T07:05:19.716" v="4886" actId="1076"/>
        <pc:sldMkLst>
          <pc:docMk/>
          <pc:sldMk cId="67535938" sldId="264"/>
        </pc:sldMkLst>
        <pc:spChg chg="add mod">
          <ac:chgData name="直樹 芹澤" userId="04e019a3917b0834" providerId="LiveId" clId="{655CCA27-ECD6-4C96-8777-95CEABA076EB}" dt="2023-04-24T06:39:41.845" v="4198" actId="20577"/>
          <ac:spMkLst>
            <pc:docMk/>
            <pc:sldMk cId="67535938" sldId="264"/>
            <ac:spMk id="5" creationId="{514BA546-1118-3984-299A-D00909F09C77}"/>
          </ac:spMkLst>
        </pc:spChg>
        <pc:spChg chg="mod">
          <ac:chgData name="直樹 芹澤" userId="04e019a3917b0834" providerId="LiveId" clId="{655CCA27-ECD6-4C96-8777-95CEABA076EB}" dt="2023-04-24T03:38:22.705" v="3662" actId="2711"/>
          <ac:spMkLst>
            <pc:docMk/>
            <pc:sldMk cId="67535938" sldId="264"/>
            <ac:spMk id="7" creationId="{64B4772E-1DF2-6A8A-EAA2-9E1C90A5AE07}"/>
          </ac:spMkLst>
        </pc:spChg>
        <pc:spChg chg="mod">
          <ac:chgData name="直樹 芹澤" userId="04e019a3917b0834" providerId="LiveId" clId="{655CCA27-ECD6-4C96-8777-95CEABA076EB}" dt="2023-04-24T07:05:19.716" v="4886" actId="1076"/>
          <ac:spMkLst>
            <pc:docMk/>
            <pc:sldMk cId="67535938" sldId="264"/>
            <ac:spMk id="43" creationId="{5797FFE5-9F84-EAA3-9684-38DA57DE06F3}"/>
          </ac:spMkLst>
        </pc:spChg>
        <pc:grpChg chg="mod">
          <ac:chgData name="直樹 芹澤" userId="04e019a3917b0834" providerId="LiveId" clId="{655CCA27-ECD6-4C96-8777-95CEABA076EB}" dt="2023-04-24T06:33:58.018" v="3964" actId="1076"/>
          <ac:grpSpMkLst>
            <pc:docMk/>
            <pc:sldMk cId="67535938" sldId="264"/>
            <ac:grpSpMk id="40" creationId="{D552988F-30F2-6A41-EA45-0C7511CB670F}"/>
          </ac:grpSpMkLst>
        </pc:grpChg>
      </pc:sldChg>
      <pc:sldChg chg="addSp modSp new mod">
        <pc:chgData name="直樹 芹澤" userId="04e019a3917b0834" providerId="LiveId" clId="{655CCA27-ECD6-4C96-8777-95CEABA076EB}" dt="2023-04-24T07:09:43.006" v="4907" actId="14100"/>
        <pc:sldMkLst>
          <pc:docMk/>
          <pc:sldMk cId="3410082546" sldId="265"/>
        </pc:sldMkLst>
        <pc:spChg chg="mod">
          <ac:chgData name="直樹 芹澤" userId="04e019a3917b0834" providerId="LiveId" clId="{655CCA27-ECD6-4C96-8777-95CEABA076EB}" dt="2023-04-24T07:08:16.194" v="4897" actId="1076"/>
          <ac:spMkLst>
            <pc:docMk/>
            <pc:sldMk cId="3410082546" sldId="265"/>
            <ac:spMk id="2" creationId="{39E8A29F-E401-C0E8-A732-99883B560235}"/>
          </ac:spMkLst>
        </pc:spChg>
        <pc:picChg chg="add mod modCrop">
          <ac:chgData name="直樹 芹澤" userId="04e019a3917b0834" providerId="LiveId" clId="{655CCA27-ECD6-4C96-8777-95CEABA076EB}" dt="2023-04-24T07:09:43.006" v="4907" actId="14100"/>
          <ac:picMkLst>
            <pc:docMk/>
            <pc:sldMk cId="3410082546" sldId="265"/>
            <ac:picMk id="4" creationId="{9C8E2053-6FBC-F545-7139-E8DF36B64CDA}"/>
          </ac:picMkLst>
        </pc:picChg>
      </pc:sldChg>
    </pc:docChg>
  </pc:docChgLst>
  <pc:docChgLst>
    <pc:chgData name="直樹 芹澤" userId="04e019a3917b0834" providerId="LiveId" clId="{D1902723-1D47-4C5A-ADDF-811A0279EF07}"/>
    <pc:docChg chg="undo custSel addSld delSld modSld sldOrd modMainMaster addSection delSection modSection modNotesMaster">
      <pc:chgData name="直樹 芹澤" userId="04e019a3917b0834" providerId="LiveId" clId="{D1902723-1D47-4C5A-ADDF-811A0279EF07}" dt="2023-09-17T01:37:13.220" v="25182" actId="20577"/>
      <pc:docMkLst>
        <pc:docMk/>
      </pc:docMkLst>
      <pc:sldChg chg="addSp delSp modSp mod setBg addAnim delAnim">
        <pc:chgData name="直樹 芹澤" userId="04e019a3917b0834" providerId="LiveId" clId="{D1902723-1D47-4C5A-ADDF-811A0279EF07}" dt="2023-09-17T01:37:13.220" v="25182" actId="20577"/>
        <pc:sldMkLst>
          <pc:docMk/>
          <pc:sldMk cId="308408994" sldId="256"/>
        </pc:sldMkLst>
        <pc:spChg chg="mod">
          <ac:chgData name="直樹 芹澤" userId="04e019a3917b0834" providerId="LiveId" clId="{D1902723-1D47-4C5A-ADDF-811A0279EF07}" dt="2023-09-02T03:41:32.598" v="22719" actId="26606"/>
          <ac:spMkLst>
            <pc:docMk/>
            <pc:sldMk cId="308408994" sldId="256"/>
            <ac:spMk id="2" creationId="{4D583643-DEEA-0615-6E1C-C22FE229E491}"/>
          </ac:spMkLst>
        </pc:spChg>
        <pc:spChg chg="mod">
          <ac:chgData name="直樹 芹澤" userId="04e019a3917b0834" providerId="LiveId" clId="{D1902723-1D47-4C5A-ADDF-811A0279EF07}" dt="2023-09-17T01:37:13.220" v="25182" actId="20577"/>
          <ac:spMkLst>
            <pc:docMk/>
            <pc:sldMk cId="308408994" sldId="256"/>
            <ac:spMk id="3" creationId="{AE82C063-77BC-A04C-D2FF-AB946B8A0805}"/>
          </ac:spMkLst>
        </pc:spChg>
        <pc:spChg chg="add del">
          <ac:chgData name="直樹 芹澤" userId="04e019a3917b0834" providerId="LiveId" clId="{D1902723-1D47-4C5A-ADDF-811A0279EF07}" dt="2023-09-02T03:41:32.631" v="22720" actId="26606"/>
          <ac:spMkLst>
            <pc:docMk/>
            <pc:sldMk cId="308408994" sldId="256"/>
            <ac:spMk id="10" creationId="{61B91595-DF01-4E8B-80BF-B812BA9BFDB5}"/>
          </ac:spMkLst>
        </pc:spChg>
        <pc:spChg chg="add del">
          <ac:chgData name="直樹 芹澤" userId="04e019a3917b0834" providerId="LiveId" clId="{D1902723-1D47-4C5A-ADDF-811A0279EF07}" dt="2023-09-02T03:41:32.631" v="22720" actId="26606"/>
          <ac:spMkLst>
            <pc:docMk/>
            <pc:sldMk cId="308408994" sldId="256"/>
            <ac:spMk id="12" creationId="{8AC533DD-1CF6-4A33-852D-3877441533AB}"/>
          </ac:spMkLst>
        </pc:spChg>
        <pc:spChg chg="add del">
          <ac:chgData name="直樹 芹澤" userId="04e019a3917b0834" providerId="LiveId" clId="{D1902723-1D47-4C5A-ADDF-811A0279EF07}" dt="2023-09-02T03:41:25.144" v="22717" actId="26606"/>
          <ac:spMkLst>
            <pc:docMk/>
            <pc:sldMk cId="308408994" sldId="256"/>
            <ac:spMk id="17" creationId="{559AE206-7EBA-4D33-8BC9-9D8158553F0E}"/>
          </ac:spMkLst>
        </pc:spChg>
        <pc:spChg chg="add del">
          <ac:chgData name="直樹 芹澤" userId="04e019a3917b0834" providerId="LiveId" clId="{D1902723-1D47-4C5A-ADDF-811A0279EF07}" dt="2023-09-02T03:41:25.144" v="22717" actId="26606"/>
          <ac:spMkLst>
            <pc:docMk/>
            <pc:sldMk cId="308408994" sldId="256"/>
            <ac:spMk id="19" creationId="{6437D937-A7F1-4011-92B4-328E5BE1B166}"/>
          </ac:spMkLst>
        </pc:spChg>
        <pc:spChg chg="add del">
          <ac:chgData name="直樹 芹澤" userId="04e019a3917b0834" providerId="LiveId" clId="{D1902723-1D47-4C5A-ADDF-811A0279EF07}" dt="2023-09-02T03:41:25.144" v="22717" actId="26606"/>
          <ac:spMkLst>
            <pc:docMk/>
            <pc:sldMk cId="308408994" sldId="256"/>
            <ac:spMk id="21" creationId="{34244EF8-D73A-40E1-BE73-D46E6B4B04ED}"/>
          </ac:spMkLst>
        </pc:spChg>
        <pc:spChg chg="add del">
          <ac:chgData name="直樹 芹澤" userId="04e019a3917b0834" providerId="LiveId" clId="{D1902723-1D47-4C5A-ADDF-811A0279EF07}" dt="2023-09-02T03:41:25.144" v="22717" actId="26606"/>
          <ac:spMkLst>
            <pc:docMk/>
            <pc:sldMk cId="308408994" sldId="256"/>
            <ac:spMk id="23" creationId="{B672F332-AF08-46C6-94F0-77684310D7B7}"/>
          </ac:spMkLst>
        </pc:spChg>
        <pc:spChg chg="add del">
          <ac:chgData name="直樹 芹澤" userId="04e019a3917b0834" providerId="LiveId" clId="{D1902723-1D47-4C5A-ADDF-811A0279EF07}" dt="2023-09-02T03:41:32.598" v="22719" actId="26606"/>
          <ac:spMkLst>
            <pc:docMk/>
            <pc:sldMk cId="308408994" sldId="256"/>
            <ac:spMk id="27" creationId="{42808C69-81ED-4ED0-A379-BCAE6AE0D149}"/>
          </ac:spMkLst>
        </pc:spChg>
        <pc:spChg chg="add mod">
          <ac:chgData name="直樹 芹澤" userId="04e019a3917b0834" providerId="LiveId" clId="{D1902723-1D47-4C5A-ADDF-811A0279EF07}" dt="2023-09-02T03:42:08.857" v="22722"/>
          <ac:spMkLst>
            <pc:docMk/>
            <pc:sldMk cId="308408994" sldId="256"/>
            <ac:spMk id="30" creationId="{61B91595-DF01-4E8B-80BF-B812BA9BFDB5}"/>
          </ac:spMkLst>
        </pc:spChg>
        <pc:spChg chg="add mod">
          <ac:chgData name="直樹 芹澤" userId="04e019a3917b0834" providerId="LiveId" clId="{D1902723-1D47-4C5A-ADDF-811A0279EF07}" dt="2023-09-02T03:43:43.824" v="22723" actId="207"/>
          <ac:spMkLst>
            <pc:docMk/>
            <pc:sldMk cId="308408994" sldId="256"/>
            <ac:spMk id="31" creationId="{8AC533DD-1CF6-4A33-852D-3877441533AB}"/>
          </ac:spMkLst>
        </pc:spChg>
        <pc:picChg chg="add mod ord">
          <ac:chgData name="直樹 芹澤" userId="04e019a3917b0834" providerId="LiveId" clId="{D1902723-1D47-4C5A-ADDF-811A0279EF07}" dt="2023-09-17T01:35:10.549" v="25163" actId="12788"/>
          <ac:picMkLst>
            <pc:docMk/>
            <pc:sldMk cId="308408994" sldId="256"/>
            <ac:picMk id="5" creationId="{15F79525-0D21-E519-CEA1-50F934906099}"/>
          </ac:picMkLst>
        </pc:picChg>
        <pc:cxnChg chg="add del">
          <ac:chgData name="直樹 芹澤" userId="04e019a3917b0834" providerId="LiveId" clId="{D1902723-1D47-4C5A-ADDF-811A0279EF07}" dt="2023-09-02T03:41:25.144" v="22717" actId="26606"/>
          <ac:cxnSpMkLst>
            <pc:docMk/>
            <pc:sldMk cId="308408994" sldId="256"/>
            <ac:cxnSpMk id="25" creationId="{9E8E38ED-369A-44C2-B635-0BED0E48A6E8}"/>
          </ac:cxnSpMkLst>
        </pc:cxnChg>
        <pc:cxnChg chg="add del">
          <ac:chgData name="直樹 芹澤" userId="04e019a3917b0834" providerId="LiveId" clId="{D1902723-1D47-4C5A-ADDF-811A0279EF07}" dt="2023-09-02T03:41:32.598" v="22719" actId="26606"/>
          <ac:cxnSpMkLst>
            <pc:docMk/>
            <pc:sldMk cId="308408994" sldId="256"/>
            <ac:cxnSpMk id="28" creationId="{1C951BB9-2697-4653-A18B-32A9A2DFE335}"/>
          </ac:cxnSpMkLst>
        </pc:cxnChg>
      </pc:sldChg>
      <pc:sldChg chg="addSp delSp modSp mod">
        <pc:chgData name="直樹 芹澤" userId="04e019a3917b0834" providerId="LiveId" clId="{D1902723-1D47-4C5A-ADDF-811A0279EF07}" dt="2023-08-19T23:31:28.228" v="5784" actId="1076"/>
        <pc:sldMkLst>
          <pc:docMk/>
          <pc:sldMk cId="1710932005" sldId="262"/>
        </pc:sldMkLst>
        <pc:spChg chg="mod">
          <ac:chgData name="直樹 芹澤" userId="04e019a3917b0834" providerId="LiveId" clId="{D1902723-1D47-4C5A-ADDF-811A0279EF07}" dt="2023-08-19T00:24:32.971" v="793" actId="1035"/>
          <ac:spMkLst>
            <pc:docMk/>
            <pc:sldMk cId="1710932005" sldId="262"/>
            <ac:spMk id="2" creationId="{F35E2ACB-9B44-0F6D-5E84-A32C7CA3F1E6}"/>
          </ac:spMkLst>
        </pc:spChg>
        <pc:spChg chg="add mod">
          <ac:chgData name="直樹 芹澤" userId="04e019a3917b0834" providerId="LiveId" clId="{D1902723-1D47-4C5A-ADDF-811A0279EF07}" dt="2023-08-19T23:31:15.114" v="5783" actId="1076"/>
          <ac:spMkLst>
            <pc:docMk/>
            <pc:sldMk cId="1710932005" sldId="262"/>
            <ac:spMk id="8" creationId="{689F5444-9FF8-BB59-9224-17F07AAB7983}"/>
          </ac:spMkLst>
        </pc:spChg>
        <pc:spChg chg="del mod">
          <ac:chgData name="直樹 芹澤" userId="04e019a3917b0834" providerId="LiveId" clId="{D1902723-1D47-4C5A-ADDF-811A0279EF07}" dt="2023-08-19T01:55:44.488" v="2175" actId="478"/>
          <ac:spMkLst>
            <pc:docMk/>
            <pc:sldMk cId="1710932005" sldId="262"/>
            <ac:spMk id="16" creationId="{DE45C7B9-619E-0E73-40FD-D7BA23DBED35}"/>
          </ac:spMkLst>
        </pc:spChg>
        <pc:grpChg chg="mod">
          <ac:chgData name="直樹 芹澤" userId="04e019a3917b0834" providerId="LiveId" clId="{D1902723-1D47-4C5A-ADDF-811A0279EF07}" dt="2023-08-19T01:56:19.943" v="2179" actId="12788"/>
          <ac:grpSpMkLst>
            <pc:docMk/>
            <pc:sldMk cId="1710932005" sldId="262"/>
            <ac:grpSpMk id="14" creationId="{34C4BF84-0035-9285-5736-753DD62EEFD8}"/>
          </ac:grpSpMkLst>
        </pc:grpChg>
        <pc:grpChg chg="mod">
          <ac:chgData name="直樹 芹澤" userId="04e019a3917b0834" providerId="LiveId" clId="{D1902723-1D47-4C5A-ADDF-811A0279EF07}" dt="2023-08-19T01:56:24.682" v="2180" actId="1076"/>
          <ac:grpSpMkLst>
            <pc:docMk/>
            <pc:sldMk cId="1710932005" sldId="262"/>
            <ac:grpSpMk id="15" creationId="{2F4534FF-BFA3-CEDA-50D6-F8C2EFF0A09E}"/>
          </ac:grpSpMkLst>
        </pc:grpChg>
        <pc:graphicFrameChg chg="mod">
          <ac:chgData name="直樹 芹澤" userId="04e019a3917b0834" providerId="LiveId" clId="{D1902723-1D47-4C5A-ADDF-811A0279EF07}" dt="2023-08-19T23:31:28.228" v="5784" actId="1076"/>
          <ac:graphicFrameMkLst>
            <pc:docMk/>
            <pc:sldMk cId="1710932005" sldId="262"/>
            <ac:graphicFrameMk id="17" creationId="{FAB36361-AE11-F4F0-CA21-CF6EC7D35B08}"/>
          </ac:graphicFrameMkLst>
        </pc:graphicFrameChg>
      </pc:sldChg>
      <pc:sldChg chg="addSp modSp mod">
        <pc:chgData name="直樹 芹澤" userId="04e019a3917b0834" providerId="LiveId" clId="{D1902723-1D47-4C5A-ADDF-811A0279EF07}" dt="2023-08-20T00:22:04.132" v="6554" actId="1076"/>
        <pc:sldMkLst>
          <pc:docMk/>
          <pc:sldMk cId="3410082546" sldId="265"/>
        </pc:sldMkLst>
        <pc:spChg chg="mod">
          <ac:chgData name="直樹 芹澤" userId="04e019a3917b0834" providerId="LiveId" clId="{D1902723-1D47-4C5A-ADDF-811A0279EF07}" dt="2023-08-19T00:24:44.179" v="795" actId="404"/>
          <ac:spMkLst>
            <pc:docMk/>
            <pc:sldMk cId="3410082546" sldId="265"/>
            <ac:spMk id="2" creationId="{39E8A29F-E401-C0E8-A732-99883B560235}"/>
          </ac:spMkLst>
        </pc:spChg>
        <pc:spChg chg="add mod">
          <ac:chgData name="直樹 芹澤" userId="04e019a3917b0834" providerId="LiveId" clId="{D1902723-1D47-4C5A-ADDF-811A0279EF07}" dt="2023-08-19T02:08:48.299" v="2442" actId="14100"/>
          <ac:spMkLst>
            <pc:docMk/>
            <pc:sldMk cId="3410082546" sldId="265"/>
            <ac:spMk id="3" creationId="{90CE92E9-81A9-12C8-396F-60AC2601F76F}"/>
          </ac:spMkLst>
        </pc:spChg>
        <pc:spChg chg="mod">
          <ac:chgData name="直樹 芹澤" userId="04e019a3917b0834" providerId="LiveId" clId="{D1902723-1D47-4C5A-ADDF-811A0279EF07}" dt="2023-08-19T23:32:49.149" v="5817" actId="20577"/>
          <ac:spMkLst>
            <pc:docMk/>
            <pc:sldMk cId="3410082546" sldId="265"/>
            <ac:spMk id="5" creationId="{4A6BF4BB-6214-0ADF-ABFB-DA21171454E4}"/>
          </ac:spMkLst>
        </pc:spChg>
        <pc:spChg chg="add mod">
          <ac:chgData name="直樹 芹澤" userId="04e019a3917b0834" providerId="LiveId" clId="{D1902723-1D47-4C5A-ADDF-811A0279EF07}" dt="2023-08-20T00:21:58.683" v="6553" actId="1037"/>
          <ac:spMkLst>
            <pc:docMk/>
            <pc:sldMk cId="3410082546" sldId="265"/>
            <ac:spMk id="6" creationId="{9CD532D2-7A1D-B83D-1306-CFCCA7DE67C2}"/>
          </ac:spMkLst>
        </pc:spChg>
        <pc:spChg chg="add mod">
          <ac:chgData name="直樹 芹澤" userId="04e019a3917b0834" providerId="LiveId" clId="{D1902723-1D47-4C5A-ADDF-811A0279EF07}" dt="2023-08-20T00:21:49.390" v="6545" actId="1036"/>
          <ac:spMkLst>
            <pc:docMk/>
            <pc:sldMk cId="3410082546" sldId="265"/>
            <ac:spMk id="7" creationId="{970D04F2-DD79-FC64-D6C8-A9CE248407FE}"/>
          </ac:spMkLst>
        </pc:spChg>
        <pc:spChg chg="mod">
          <ac:chgData name="直樹 芹澤" userId="04e019a3917b0834" providerId="LiveId" clId="{D1902723-1D47-4C5A-ADDF-811A0279EF07}" dt="2023-08-19T23:32:56.690" v="5821" actId="20577"/>
          <ac:spMkLst>
            <pc:docMk/>
            <pc:sldMk cId="3410082546" sldId="265"/>
            <ac:spMk id="10" creationId="{A872FC2A-0DCF-EF92-7449-240DD020418F}"/>
          </ac:spMkLst>
        </pc:spChg>
        <pc:picChg chg="mod">
          <ac:chgData name="直樹 芹澤" userId="04e019a3917b0834" providerId="LiveId" clId="{D1902723-1D47-4C5A-ADDF-811A0279EF07}" dt="2023-08-19T02:07:22.463" v="2352" actId="12788"/>
          <ac:picMkLst>
            <pc:docMk/>
            <pc:sldMk cId="3410082546" sldId="265"/>
            <ac:picMk id="4" creationId="{9C8E2053-6FBC-F545-7139-E8DF36B64CDA}"/>
          </ac:picMkLst>
        </pc:picChg>
        <pc:picChg chg="mod">
          <ac:chgData name="直樹 芹澤" userId="04e019a3917b0834" providerId="LiveId" clId="{D1902723-1D47-4C5A-ADDF-811A0279EF07}" dt="2023-08-19T02:07:04.386" v="2348" actId="1076"/>
          <ac:picMkLst>
            <pc:docMk/>
            <pc:sldMk cId="3410082546" sldId="265"/>
            <ac:picMk id="8" creationId="{9919F130-11BC-E89A-BBB3-362E50E1F444}"/>
          </ac:picMkLst>
        </pc:picChg>
        <pc:picChg chg="mod">
          <ac:chgData name="直樹 芹澤" userId="04e019a3917b0834" providerId="LiveId" clId="{D1902723-1D47-4C5A-ADDF-811A0279EF07}" dt="2023-08-20T00:22:04.132" v="6554" actId="1076"/>
          <ac:picMkLst>
            <pc:docMk/>
            <pc:sldMk cId="3410082546" sldId="265"/>
            <ac:picMk id="12" creationId="{585E7091-8F11-CDBE-3EBA-9D6E1A97F9B3}"/>
          </ac:picMkLst>
        </pc:picChg>
        <pc:picChg chg="mod">
          <ac:chgData name="直樹 芹澤" userId="04e019a3917b0834" providerId="LiveId" clId="{D1902723-1D47-4C5A-ADDF-811A0279EF07}" dt="2023-08-20T00:21:43.357" v="6536" actId="1076"/>
          <ac:picMkLst>
            <pc:docMk/>
            <pc:sldMk cId="3410082546" sldId="265"/>
            <ac:picMk id="13" creationId="{B2EFF917-5988-7646-6D75-8DC24DB3069A}"/>
          </ac:picMkLst>
        </pc:picChg>
      </pc:sldChg>
      <pc:sldChg chg="addSp delSp modSp mod">
        <pc:chgData name="直樹 芹澤" userId="04e019a3917b0834" providerId="LiveId" clId="{D1902723-1D47-4C5A-ADDF-811A0279EF07}" dt="2023-08-19T23:37:43.114" v="6091" actId="14100"/>
        <pc:sldMkLst>
          <pc:docMk/>
          <pc:sldMk cId="351769925" sldId="266"/>
        </pc:sldMkLst>
        <pc:spChg chg="mod">
          <ac:chgData name="直樹 芹澤" userId="04e019a3917b0834" providerId="LiveId" clId="{D1902723-1D47-4C5A-ADDF-811A0279EF07}" dt="2023-08-19T00:24:51.704" v="797" actId="404"/>
          <ac:spMkLst>
            <pc:docMk/>
            <pc:sldMk cId="351769925" sldId="266"/>
            <ac:spMk id="2" creationId="{7BCD6564-6B95-9515-DAFE-790FCE162BD3}"/>
          </ac:spMkLst>
        </pc:spChg>
        <pc:spChg chg="add mod ord">
          <ac:chgData name="直樹 芹澤" userId="04e019a3917b0834" providerId="LiveId" clId="{D1902723-1D47-4C5A-ADDF-811A0279EF07}" dt="2023-08-19T02:09:38.868" v="2445" actId="164"/>
          <ac:spMkLst>
            <pc:docMk/>
            <pc:sldMk cId="351769925" sldId="266"/>
            <ac:spMk id="3" creationId="{E7B65A1E-22CD-6642-5340-4E7D7B7A87DB}"/>
          </ac:spMkLst>
        </pc:spChg>
        <pc:spChg chg="add mod">
          <ac:chgData name="直樹 芹澤" userId="04e019a3917b0834" providerId="LiveId" clId="{D1902723-1D47-4C5A-ADDF-811A0279EF07}" dt="2023-08-19T02:09:38.868" v="2445" actId="164"/>
          <ac:spMkLst>
            <pc:docMk/>
            <pc:sldMk cId="351769925" sldId="266"/>
            <ac:spMk id="5" creationId="{0F0329B6-848F-05FA-C6AC-7EE5403EB0E3}"/>
          </ac:spMkLst>
        </pc:spChg>
        <pc:spChg chg="add del mod">
          <ac:chgData name="直樹 芹澤" userId="04e019a3917b0834" providerId="LiveId" clId="{D1902723-1D47-4C5A-ADDF-811A0279EF07}" dt="2023-08-19T02:05:45.203" v="2337" actId="478"/>
          <ac:spMkLst>
            <pc:docMk/>
            <pc:sldMk cId="351769925" sldId="266"/>
            <ac:spMk id="6" creationId="{F3D90D89-24E3-DFFE-59E1-DFFE9D5DFA33}"/>
          </ac:spMkLst>
        </pc:spChg>
        <pc:spChg chg="mod topLvl">
          <ac:chgData name="直樹 芹澤" userId="04e019a3917b0834" providerId="LiveId" clId="{D1902723-1D47-4C5A-ADDF-811A0279EF07}" dt="2023-08-19T02:09:38.868" v="2445" actId="164"/>
          <ac:spMkLst>
            <pc:docMk/>
            <pc:sldMk cId="351769925" sldId="266"/>
            <ac:spMk id="9" creationId="{B08B116F-8057-F74E-F61D-CBD8C27BF36A}"/>
          </ac:spMkLst>
        </pc:spChg>
        <pc:spChg chg="mod">
          <ac:chgData name="直樹 芹澤" userId="04e019a3917b0834" providerId="LiveId" clId="{D1902723-1D47-4C5A-ADDF-811A0279EF07}" dt="2023-08-19T23:33:09.074" v="5825" actId="20577"/>
          <ac:spMkLst>
            <pc:docMk/>
            <pc:sldMk cId="351769925" sldId="266"/>
            <ac:spMk id="11" creationId="{DBC58F3C-45CE-50D6-656E-601E63EE83B7}"/>
          </ac:spMkLst>
        </pc:spChg>
        <pc:spChg chg="mod topLvl">
          <ac:chgData name="直樹 芹澤" userId="04e019a3917b0834" providerId="LiveId" clId="{D1902723-1D47-4C5A-ADDF-811A0279EF07}" dt="2023-08-19T02:09:38.868" v="2445" actId="164"/>
          <ac:spMkLst>
            <pc:docMk/>
            <pc:sldMk cId="351769925" sldId="266"/>
            <ac:spMk id="12" creationId="{4BF375B7-0200-015D-9AB5-33D3407BA552}"/>
          </ac:spMkLst>
        </pc:spChg>
        <pc:spChg chg="mod">
          <ac:chgData name="直樹 芹澤" userId="04e019a3917b0834" providerId="LiveId" clId="{D1902723-1D47-4C5A-ADDF-811A0279EF07}" dt="2023-08-19T23:33:14.410" v="5829" actId="20577"/>
          <ac:spMkLst>
            <pc:docMk/>
            <pc:sldMk cId="351769925" sldId="266"/>
            <ac:spMk id="14" creationId="{3221A490-DFF7-95EC-E331-67C5FF0629EA}"/>
          </ac:spMkLst>
        </pc:spChg>
        <pc:spChg chg="mod topLvl">
          <ac:chgData name="直樹 芹澤" userId="04e019a3917b0834" providerId="LiveId" clId="{D1902723-1D47-4C5A-ADDF-811A0279EF07}" dt="2023-08-19T02:09:38.868" v="2445" actId="164"/>
          <ac:spMkLst>
            <pc:docMk/>
            <pc:sldMk cId="351769925" sldId="266"/>
            <ac:spMk id="15" creationId="{0C892CD6-2498-3C56-23B4-AD84EEF3504E}"/>
          </ac:spMkLst>
        </pc:spChg>
        <pc:spChg chg="del mod topLvl">
          <ac:chgData name="直樹 芹澤" userId="04e019a3917b0834" providerId="LiveId" clId="{D1902723-1D47-4C5A-ADDF-811A0279EF07}" dt="2023-08-19T02:09:12.543" v="2443" actId="478"/>
          <ac:spMkLst>
            <pc:docMk/>
            <pc:sldMk cId="351769925" sldId="266"/>
            <ac:spMk id="17" creationId="{95989EA9-37C5-FAF4-C1A7-B00C8EA1EB5A}"/>
          </ac:spMkLst>
        </pc:spChg>
        <pc:spChg chg="add mod">
          <ac:chgData name="直樹 芹澤" userId="04e019a3917b0834" providerId="LiveId" clId="{D1902723-1D47-4C5A-ADDF-811A0279EF07}" dt="2023-08-19T02:09:38.868" v="2445" actId="164"/>
          <ac:spMkLst>
            <pc:docMk/>
            <pc:sldMk cId="351769925" sldId="266"/>
            <ac:spMk id="19" creationId="{46AD89B5-161C-3367-4BC7-DA83935B1CCA}"/>
          </ac:spMkLst>
        </pc:spChg>
        <pc:spChg chg="del mod topLvl">
          <ac:chgData name="直樹 芹澤" userId="04e019a3917b0834" providerId="LiveId" clId="{D1902723-1D47-4C5A-ADDF-811A0279EF07}" dt="2023-08-19T02:09:14.309" v="2444" actId="478"/>
          <ac:spMkLst>
            <pc:docMk/>
            <pc:sldMk cId="351769925" sldId="266"/>
            <ac:spMk id="20" creationId="{A9AB2E28-5EA3-6AB7-76B0-EF770BA98DA4}"/>
          </ac:spMkLst>
        </pc:spChg>
        <pc:spChg chg="del mod topLvl">
          <ac:chgData name="直樹 芹澤" userId="04e019a3917b0834" providerId="LiveId" clId="{D1902723-1D47-4C5A-ADDF-811A0279EF07}" dt="2023-08-19T02:05:39.372" v="2334" actId="478"/>
          <ac:spMkLst>
            <pc:docMk/>
            <pc:sldMk cId="351769925" sldId="266"/>
            <ac:spMk id="31" creationId="{07BEC744-455D-49BE-5D10-E0C3AE0D2E62}"/>
          </ac:spMkLst>
        </pc:spChg>
        <pc:grpChg chg="del mod topLvl">
          <ac:chgData name="直樹 芹澤" userId="04e019a3917b0834" providerId="LiveId" clId="{D1902723-1D47-4C5A-ADDF-811A0279EF07}" dt="2023-08-19T02:00:13.828" v="2222" actId="165"/>
          <ac:grpSpMkLst>
            <pc:docMk/>
            <pc:sldMk cId="351769925" sldId="266"/>
            <ac:grpSpMk id="16" creationId="{EF7F4040-CDFC-181B-A05B-BB38C466CB9F}"/>
          </ac:grpSpMkLst>
        </pc:grpChg>
        <pc:grpChg chg="add mod">
          <ac:chgData name="直樹 芹澤" userId="04e019a3917b0834" providerId="LiveId" clId="{D1902723-1D47-4C5A-ADDF-811A0279EF07}" dt="2023-08-19T02:10:03.187" v="2447" actId="1076"/>
          <ac:grpSpMkLst>
            <pc:docMk/>
            <pc:sldMk cId="351769925" sldId="266"/>
            <ac:grpSpMk id="24" creationId="{721CAA97-9F9D-5791-5734-F6EE56AB278E}"/>
          </ac:grpSpMkLst>
        </pc:grpChg>
        <pc:grpChg chg="del">
          <ac:chgData name="直樹 芹澤" userId="04e019a3917b0834" providerId="LiveId" clId="{D1902723-1D47-4C5A-ADDF-811A0279EF07}" dt="2023-08-19T02:00:07.524" v="2221" actId="165"/>
          <ac:grpSpMkLst>
            <pc:docMk/>
            <pc:sldMk cId="351769925" sldId="266"/>
            <ac:grpSpMk id="32" creationId="{272365CB-BFAA-BBF7-8203-668054A85705}"/>
          </ac:grpSpMkLst>
        </pc:grpChg>
        <pc:picChg chg="mod topLvl">
          <ac:chgData name="直樹 芹澤" userId="04e019a3917b0834" providerId="LiveId" clId="{D1902723-1D47-4C5A-ADDF-811A0279EF07}" dt="2023-08-19T02:09:38.868" v="2445" actId="164"/>
          <ac:picMkLst>
            <pc:docMk/>
            <pc:sldMk cId="351769925" sldId="266"/>
            <ac:picMk id="4" creationId="{091EF564-3083-E5F9-3B7B-D50BB4C62EF0}"/>
          </ac:picMkLst>
        </pc:picChg>
        <pc:picChg chg="mod topLvl">
          <ac:chgData name="直樹 芹澤" userId="04e019a3917b0834" providerId="LiveId" clId="{D1902723-1D47-4C5A-ADDF-811A0279EF07}" dt="2023-08-19T02:09:38.868" v="2445" actId="164"/>
          <ac:picMkLst>
            <pc:docMk/>
            <pc:sldMk cId="351769925" sldId="266"/>
            <ac:picMk id="8" creationId="{A8A620C0-2F77-0EFA-6557-2BEEC11F27EA}"/>
          </ac:picMkLst>
        </pc:picChg>
        <pc:cxnChg chg="mod topLvl">
          <ac:chgData name="直樹 芹澤" userId="04e019a3917b0834" providerId="LiveId" clId="{D1902723-1D47-4C5A-ADDF-811A0279EF07}" dt="2023-08-19T23:37:43.114" v="6091" actId="14100"/>
          <ac:cxnSpMkLst>
            <pc:docMk/>
            <pc:sldMk cId="351769925" sldId="266"/>
            <ac:cxnSpMk id="23" creationId="{8F8E4E01-7353-76E4-7E57-D55FA419E983}"/>
          </ac:cxnSpMkLst>
        </pc:cxnChg>
        <pc:cxnChg chg="mod topLvl">
          <ac:chgData name="直樹 芹澤" userId="04e019a3917b0834" providerId="LiveId" clId="{D1902723-1D47-4C5A-ADDF-811A0279EF07}" dt="2023-08-19T02:09:38.868" v="2445" actId="164"/>
          <ac:cxnSpMkLst>
            <pc:docMk/>
            <pc:sldMk cId="351769925" sldId="266"/>
            <ac:cxnSpMk id="27" creationId="{D578BF89-4A68-0D09-C748-A56E66129BB1}"/>
          </ac:cxnSpMkLst>
        </pc:cxnChg>
        <pc:cxnChg chg="mod topLvl">
          <ac:chgData name="直樹 芹澤" userId="04e019a3917b0834" providerId="LiveId" clId="{D1902723-1D47-4C5A-ADDF-811A0279EF07}" dt="2023-08-19T02:09:38.868" v="2445" actId="164"/>
          <ac:cxnSpMkLst>
            <pc:docMk/>
            <pc:sldMk cId="351769925" sldId="266"/>
            <ac:cxnSpMk id="28" creationId="{78F7C183-C14A-0103-7918-26B290B72C24}"/>
          </ac:cxnSpMkLst>
        </pc:cxnChg>
      </pc:sldChg>
      <pc:sldChg chg="addSp modSp mod">
        <pc:chgData name="直樹 芹澤" userId="04e019a3917b0834" providerId="LiveId" clId="{D1902723-1D47-4C5A-ADDF-811A0279EF07}" dt="2023-08-20T05:53:37.575" v="11018" actId="1076"/>
        <pc:sldMkLst>
          <pc:docMk/>
          <pc:sldMk cId="502561455" sldId="267"/>
        </pc:sldMkLst>
        <pc:spChg chg="mod">
          <ac:chgData name="直樹 芹澤" userId="04e019a3917b0834" providerId="LiveId" clId="{D1902723-1D47-4C5A-ADDF-811A0279EF07}" dt="2023-08-19T00:26:24.028" v="839" actId="1037"/>
          <ac:spMkLst>
            <pc:docMk/>
            <pc:sldMk cId="502561455" sldId="267"/>
            <ac:spMk id="2" creationId="{8B35B598-9C0E-D036-9EEE-A730561FF6D5}"/>
          </ac:spMkLst>
        </pc:spChg>
        <pc:spChg chg="mod">
          <ac:chgData name="直樹 芹澤" userId="04e019a3917b0834" providerId="LiveId" clId="{D1902723-1D47-4C5A-ADDF-811A0279EF07}" dt="2023-08-20T05:53:18.944" v="11014" actId="164"/>
          <ac:spMkLst>
            <pc:docMk/>
            <pc:sldMk cId="502561455" sldId="267"/>
            <ac:spMk id="5" creationId="{691D5E5B-F1F2-7DA6-2659-8C8351814284}"/>
          </ac:spMkLst>
        </pc:spChg>
        <pc:spChg chg="mod">
          <ac:chgData name="直樹 芹澤" userId="04e019a3917b0834" providerId="LiveId" clId="{D1902723-1D47-4C5A-ADDF-811A0279EF07}" dt="2023-08-20T05:53:31.505" v="11017" actId="1076"/>
          <ac:spMkLst>
            <pc:docMk/>
            <pc:sldMk cId="502561455" sldId="267"/>
            <ac:spMk id="6" creationId="{66A1F5FF-2E2E-9686-53AD-E81CA8691A05}"/>
          </ac:spMkLst>
        </pc:spChg>
        <pc:spChg chg="mod">
          <ac:chgData name="直樹 芹澤" userId="04e019a3917b0834" providerId="LiveId" clId="{D1902723-1D47-4C5A-ADDF-811A0279EF07}" dt="2023-08-19T02:20:15.823" v="2623" actId="1038"/>
          <ac:spMkLst>
            <pc:docMk/>
            <pc:sldMk cId="502561455" sldId="267"/>
            <ac:spMk id="7" creationId="{F38B961E-BB06-26A0-9E74-237A257B08EA}"/>
          </ac:spMkLst>
        </pc:spChg>
        <pc:spChg chg="mod">
          <ac:chgData name="直樹 芹澤" userId="04e019a3917b0834" providerId="LiveId" clId="{D1902723-1D47-4C5A-ADDF-811A0279EF07}" dt="2023-08-20T05:53:37.575" v="11018" actId="1076"/>
          <ac:spMkLst>
            <pc:docMk/>
            <pc:sldMk cId="502561455" sldId="267"/>
            <ac:spMk id="13" creationId="{3C6C7D6D-3413-2710-8DCB-B3D26A1A7116}"/>
          </ac:spMkLst>
        </pc:spChg>
        <pc:spChg chg="mod">
          <ac:chgData name="直樹 芹澤" userId="04e019a3917b0834" providerId="LiveId" clId="{D1902723-1D47-4C5A-ADDF-811A0279EF07}" dt="2023-08-19T02:19:44.638" v="2616" actId="1038"/>
          <ac:spMkLst>
            <pc:docMk/>
            <pc:sldMk cId="502561455" sldId="267"/>
            <ac:spMk id="14" creationId="{F40E42E3-2CA6-98CE-E42D-58FD5BECB687}"/>
          </ac:spMkLst>
        </pc:spChg>
        <pc:grpChg chg="mod">
          <ac:chgData name="直樹 芹澤" userId="04e019a3917b0834" providerId="LiveId" clId="{D1902723-1D47-4C5A-ADDF-811A0279EF07}" dt="2023-08-19T02:19:56.905" v="2618" actId="1076"/>
          <ac:grpSpMkLst>
            <pc:docMk/>
            <pc:sldMk cId="502561455" sldId="267"/>
            <ac:grpSpMk id="8" creationId="{4266C7B9-31FD-2469-4CAA-1BF580C66ACF}"/>
          </ac:grpSpMkLst>
        </pc:grpChg>
        <pc:grpChg chg="add mod">
          <ac:chgData name="直樹 芹澤" userId="04e019a3917b0834" providerId="LiveId" clId="{D1902723-1D47-4C5A-ADDF-811A0279EF07}" dt="2023-08-20T05:53:22.099" v="11015" actId="1076"/>
          <ac:grpSpMkLst>
            <pc:docMk/>
            <pc:sldMk cId="502561455" sldId="267"/>
            <ac:grpSpMk id="11" creationId="{641AA231-C2DF-57F2-2A35-3985B8F7D6CB}"/>
          </ac:grpSpMkLst>
        </pc:grpChg>
        <pc:picChg chg="add mod">
          <ac:chgData name="直樹 芹澤" userId="04e019a3917b0834" providerId="LiveId" clId="{D1902723-1D47-4C5A-ADDF-811A0279EF07}" dt="2023-08-19T02:23:04.974" v="2645" actId="14100"/>
          <ac:picMkLst>
            <pc:docMk/>
            <pc:sldMk cId="502561455" sldId="267"/>
            <ac:picMk id="3" creationId="{E46130A2-5270-59EF-C2FD-3F298866550E}"/>
          </ac:picMkLst>
        </pc:picChg>
        <pc:picChg chg="add mod">
          <ac:chgData name="直樹 芹澤" userId="04e019a3917b0834" providerId="LiveId" clId="{D1902723-1D47-4C5A-ADDF-811A0279EF07}" dt="2023-08-19T02:23:14.791" v="2647" actId="1076"/>
          <ac:picMkLst>
            <pc:docMk/>
            <pc:sldMk cId="502561455" sldId="267"/>
            <ac:picMk id="9" creationId="{AF4D2A27-1D38-49DC-8A8C-16B15415A6AB}"/>
          </ac:picMkLst>
        </pc:picChg>
        <pc:picChg chg="mod">
          <ac:chgData name="直樹 芹澤" userId="04e019a3917b0834" providerId="LiveId" clId="{D1902723-1D47-4C5A-ADDF-811A0279EF07}" dt="2023-08-19T02:19:32.166" v="2606" actId="1076"/>
          <ac:picMkLst>
            <pc:docMk/>
            <pc:sldMk cId="502561455" sldId="267"/>
            <ac:picMk id="12" creationId="{B93C4574-9FA4-6CF3-3EC8-7F6BE9409AD6}"/>
          </ac:picMkLst>
        </pc:picChg>
        <pc:cxnChg chg="add mod">
          <ac:chgData name="直樹 芹澤" userId="04e019a3917b0834" providerId="LiveId" clId="{D1902723-1D47-4C5A-ADDF-811A0279EF07}" dt="2023-08-20T05:53:18.944" v="11014" actId="164"/>
          <ac:cxnSpMkLst>
            <pc:docMk/>
            <pc:sldMk cId="502561455" sldId="267"/>
            <ac:cxnSpMk id="10" creationId="{8F1C8E13-D5AB-8500-27AC-C01DBB6E5DE0}"/>
          </ac:cxnSpMkLst>
        </pc:cxnChg>
      </pc:sldChg>
      <pc:sldChg chg="addSp delSp modSp mod">
        <pc:chgData name="直樹 芹澤" userId="04e019a3917b0834" providerId="LiveId" clId="{D1902723-1D47-4C5A-ADDF-811A0279EF07}" dt="2023-08-19T23:39:11.088" v="6112" actId="20577"/>
        <pc:sldMkLst>
          <pc:docMk/>
          <pc:sldMk cId="3405979224" sldId="268"/>
        </pc:sldMkLst>
        <pc:spChg chg="add mod">
          <ac:chgData name="直樹 芹澤" userId="04e019a3917b0834" providerId="LiveId" clId="{D1902723-1D47-4C5A-ADDF-811A0279EF07}" dt="2023-08-19T23:37:19.179" v="6090" actId="164"/>
          <ac:spMkLst>
            <pc:docMk/>
            <pc:sldMk cId="3405979224" sldId="268"/>
            <ac:spMk id="2" creationId="{E125452C-FAA7-BA3F-50A3-986CA9B29B94}"/>
          </ac:spMkLst>
        </pc:spChg>
        <pc:spChg chg="mod">
          <ac:chgData name="直樹 芹澤" userId="04e019a3917b0834" providerId="LiveId" clId="{D1902723-1D47-4C5A-ADDF-811A0279EF07}" dt="2023-08-19T00:25:14.493" v="801" actId="1076"/>
          <ac:spMkLst>
            <pc:docMk/>
            <pc:sldMk cId="3405979224" sldId="268"/>
            <ac:spMk id="3" creationId="{6A5163D5-B2DB-AB76-A67E-03026875665D}"/>
          </ac:spMkLst>
        </pc:spChg>
        <pc:spChg chg="mod">
          <ac:chgData name="直樹 芹澤" userId="04e019a3917b0834" providerId="LiveId" clId="{D1902723-1D47-4C5A-ADDF-811A0279EF07}" dt="2023-08-19T02:13:01.730" v="2469" actId="1076"/>
          <ac:spMkLst>
            <pc:docMk/>
            <pc:sldMk cId="3405979224" sldId="268"/>
            <ac:spMk id="4" creationId="{CF4694A0-F111-8B97-7E8A-AD8CAD5D08EE}"/>
          </ac:spMkLst>
        </pc:spChg>
        <pc:spChg chg="add del mod">
          <ac:chgData name="直樹 芹澤" userId="04e019a3917b0834" providerId="LiveId" clId="{D1902723-1D47-4C5A-ADDF-811A0279EF07}" dt="2023-08-19T23:39:11.088" v="6112" actId="20577"/>
          <ac:spMkLst>
            <pc:docMk/>
            <pc:sldMk cId="3405979224" sldId="268"/>
            <ac:spMk id="5" creationId="{50B84DCE-98EA-FB84-4341-639A8591D7AB}"/>
          </ac:spMkLst>
        </pc:spChg>
        <pc:spChg chg="add mod">
          <ac:chgData name="直樹 芹澤" userId="04e019a3917b0834" providerId="LiveId" clId="{D1902723-1D47-4C5A-ADDF-811A0279EF07}" dt="2023-08-19T23:36:29.783" v="6059" actId="164"/>
          <ac:spMkLst>
            <pc:docMk/>
            <pc:sldMk cId="3405979224" sldId="268"/>
            <ac:spMk id="7" creationId="{FD0DA5DD-F3B4-55BC-C804-1CAB5D2CDA21}"/>
          </ac:spMkLst>
        </pc:spChg>
        <pc:spChg chg="mod">
          <ac:chgData name="直樹 芹澤" userId="04e019a3917b0834" providerId="LiveId" clId="{D1902723-1D47-4C5A-ADDF-811A0279EF07}" dt="2023-08-19T23:36:54.342" v="6061" actId="1076"/>
          <ac:spMkLst>
            <pc:docMk/>
            <pc:sldMk cId="3405979224" sldId="268"/>
            <ac:spMk id="8" creationId="{D99CE193-AAFE-6A50-4689-7ED5052A9C67}"/>
          </ac:spMkLst>
        </pc:spChg>
        <pc:spChg chg="del">
          <ac:chgData name="直樹 芹澤" userId="04e019a3917b0834" providerId="LiveId" clId="{D1902723-1D47-4C5A-ADDF-811A0279EF07}" dt="2023-08-19T02:11:14.767" v="2461" actId="478"/>
          <ac:spMkLst>
            <pc:docMk/>
            <pc:sldMk cId="3405979224" sldId="268"/>
            <ac:spMk id="10" creationId="{E7B23883-2D53-ACC2-36F1-F9BF2CCC688D}"/>
          </ac:spMkLst>
        </pc:spChg>
        <pc:grpChg chg="add mod">
          <ac:chgData name="直樹 芹澤" userId="04e019a3917b0834" providerId="LiveId" clId="{D1902723-1D47-4C5A-ADDF-811A0279EF07}" dt="2023-08-19T23:36:29.783" v="6059" actId="164"/>
          <ac:grpSpMkLst>
            <pc:docMk/>
            <pc:sldMk cId="3405979224" sldId="268"/>
            <ac:grpSpMk id="10" creationId="{74384BF0-AAD1-1454-E527-6C45002B981F}"/>
          </ac:grpSpMkLst>
        </pc:grpChg>
        <pc:grpChg chg="add mod">
          <ac:chgData name="直樹 芹澤" userId="04e019a3917b0834" providerId="LiveId" clId="{D1902723-1D47-4C5A-ADDF-811A0279EF07}" dt="2023-08-19T23:37:19.179" v="6090" actId="164"/>
          <ac:grpSpMkLst>
            <pc:docMk/>
            <pc:sldMk cId="3405979224" sldId="268"/>
            <ac:grpSpMk id="12" creationId="{808F395C-67E8-3353-6654-3BDE32E318E7}"/>
          </ac:grpSpMkLst>
        </pc:grpChg>
        <pc:picChg chg="add mod modCrop">
          <ac:chgData name="直樹 芹澤" userId="04e019a3917b0834" providerId="LiveId" clId="{D1902723-1D47-4C5A-ADDF-811A0279EF07}" dt="2023-08-19T23:36:29.783" v="6059" actId="164"/>
          <ac:picMkLst>
            <pc:docMk/>
            <pc:sldMk cId="3405979224" sldId="268"/>
            <ac:picMk id="6" creationId="{7F3C1E25-31B8-0A7E-4C32-982739FA465B}"/>
          </ac:picMkLst>
        </pc:picChg>
        <pc:picChg chg="mod">
          <ac:chgData name="直樹 芹澤" userId="04e019a3917b0834" providerId="LiveId" clId="{D1902723-1D47-4C5A-ADDF-811A0279EF07}" dt="2023-08-19T23:37:19.179" v="6090" actId="164"/>
          <ac:picMkLst>
            <pc:docMk/>
            <pc:sldMk cId="3405979224" sldId="268"/>
            <ac:picMk id="9" creationId="{AC52BA5F-341C-24DB-4015-B3760BE6D517}"/>
          </ac:picMkLst>
        </pc:picChg>
        <pc:picChg chg="del mod">
          <ac:chgData name="直樹 芹澤" userId="04e019a3917b0834" providerId="LiveId" clId="{D1902723-1D47-4C5A-ADDF-811A0279EF07}" dt="2023-08-19T23:34:11.234" v="5830" actId="478"/>
          <ac:picMkLst>
            <pc:docMk/>
            <pc:sldMk cId="3405979224" sldId="268"/>
            <ac:picMk id="11" creationId="{A8CE9855-91F0-F9A8-9AE7-9994CD59B3D9}"/>
          </ac:picMkLst>
        </pc:picChg>
        <pc:cxnChg chg="add mod">
          <ac:chgData name="直樹 芹澤" userId="04e019a3917b0834" providerId="LiveId" clId="{D1902723-1D47-4C5A-ADDF-811A0279EF07}" dt="2023-08-19T23:38:11.597" v="6096" actId="14100"/>
          <ac:cxnSpMkLst>
            <pc:docMk/>
            <pc:sldMk cId="3405979224" sldId="268"/>
            <ac:cxnSpMk id="13" creationId="{76F7F469-0D53-19C5-C3C3-6F7B66117C8B}"/>
          </ac:cxnSpMkLst>
        </pc:cxnChg>
      </pc:sldChg>
      <pc:sldChg chg="addSp modSp mod">
        <pc:chgData name="直樹 芹澤" userId="04e019a3917b0834" providerId="LiveId" clId="{D1902723-1D47-4C5A-ADDF-811A0279EF07}" dt="2023-08-20T05:54:04.477" v="11020" actId="1076"/>
        <pc:sldMkLst>
          <pc:docMk/>
          <pc:sldMk cId="1031557745" sldId="269"/>
        </pc:sldMkLst>
        <pc:spChg chg="mod">
          <ac:chgData name="直樹 芹澤" userId="04e019a3917b0834" providerId="LiveId" clId="{D1902723-1D47-4C5A-ADDF-811A0279EF07}" dt="2023-08-19T00:26:00.966" v="825" actId="1035"/>
          <ac:spMkLst>
            <pc:docMk/>
            <pc:sldMk cId="1031557745" sldId="269"/>
            <ac:spMk id="2" creationId="{C222BC69-311F-3F62-28C9-B8ABC4B55432}"/>
          </ac:spMkLst>
        </pc:spChg>
        <pc:spChg chg="mod">
          <ac:chgData name="直樹 芹澤" userId="04e019a3917b0834" providerId="LiveId" clId="{D1902723-1D47-4C5A-ADDF-811A0279EF07}" dt="2023-08-20T05:54:00.945" v="11019" actId="1076"/>
          <ac:spMkLst>
            <pc:docMk/>
            <pc:sldMk cId="1031557745" sldId="269"/>
            <ac:spMk id="3" creationId="{05302741-1DDE-B66B-5D15-C24CCB82810D}"/>
          </ac:spMkLst>
        </pc:spChg>
        <pc:spChg chg="mod">
          <ac:chgData name="直樹 芹澤" userId="04e019a3917b0834" providerId="LiveId" clId="{D1902723-1D47-4C5A-ADDF-811A0279EF07}" dt="2023-08-20T05:54:04.477" v="11020" actId="1076"/>
          <ac:spMkLst>
            <pc:docMk/>
            <pc:sldMk cId="1031557745" sldId="269"/>
            <ac:spMk id="6" creationId="{118C18A9-1C65-BF27-4536-BD3461776537}"/>
          </ac:spMkLst>
        </pc:spChg>
        <pc:spChg chg="mod">
          <ac:chgData name="直樹 芹澤" userId="04e019a3917b0834" providerId="LiveId" clId="{D1902723-1D47-4C5A-ADDF-811A0279EF07}" dt="2023-08-20T00:11:27.252" v="6432" actId="14100"/>
          <ac:spMkLst>
            <pc:docMk/>
            <pc:sldMk cId="1031557745" sldId="269"/>
            <ac:spMk id="7" creationId="{01EEE167-934F-C1FC-935D-F209DC909181}"/>
          </ac:spMkLst>
        </pc:spChg>
        <pc:spChg chg="mod">
          <ac:chgData name="直樹 芹澤" userId="04e019a3917b0834" providerId="LiveId" clId="{D1902723-1D47-4C5A-ADDF-811A0279EF07}" dt="2023-08-19T02:21:50.112" v="2636" actId="1076"/>
          <ac:spMkLst>
            <pc:docMk/>
            <pc:sldMk cId="1031557745" sldId="269"/>
            <ac:spMk id="9" creationId="{7B9854D7-6AA2-DC58-248C-DE2F07302102}"/>
          </ac:spMkLst>
        </pc:spChg>
        <pc:grpChg chg="mod">
          <ac:chgData name="直樹 芹澤" userId="04e019a3917b0834" providerId="LiveId" clId="{D1902723-1D47-4C5A-ADDF-811A0279EF07}" dt="2023-08-19T02:21:31.757" v="2635" actId="1076"/>
          <ac:grpSpMkLst>
            <pc:docMk/>
            <pc:sldMk cId="1031557745" sldId="269"/>
            <ac:grpSpMk id="8" creationId="{67A65F84-D924-9F70-7311-8F1004BC07C2}"/>
          </ac:grpSpMkLst>
        </pc:grpChg>
        <pc:grpChg chg="mod">
          <ac:chgData name="直樹 芹澤" userId="04e019a3917b0834" providerId="LiveId" clId="{D1902723-1D47-4C5A-ADDF-811A0279EF07}" dt="2023-08-19T02:21:07.197" v="2630" actId="1076"/>
          <ac:grpSpMkLst>
            <pc:docMk/>
            <pc:sldMk cId="1031557745" sldId="269"/>
            <ac:grpSpMk id="10" creationId="{7BB84744-350B-51D1-E72F-1C6DA90DAD71}"/>
          </ac:grpSpMkLst>
        </pc:grpChg>
        <pc:picChg chg="mod">
          <ac:chgData name="直樹 芹澤" userId="04e019a3917b0834" providerId="LiveId" clId="{D1902723-1D47-4C5A-ADDF-811A0279EF07}" dt="2023-08-19T02:21:53.841" v="2638" actId="1076"/>
          <ac:picMkLst>
            <pc:docMk/>
            <pc:sldMk cId="1031557745" sldId="269"/>
            <ac:picMk id="5" creationId="{04011C86-93EE-3A98-51AB-E55DEE83D55B}"/>
          </ac:picMkLst>
        </pc:picChg>
        <pc:picChg chg="add mod">
          <ac:chgData name="直樹 芹澤" userId="04e019a3917b0834" providerId="LiveId" clId="{D1902723-1D47-4C5A-ADDF-811A0279EF07}" dt="2023-08-19T02:24:19.656" v="2661" actId="1076"/>
          <ac:picMkLst>
            <pc:docMk/>
            <pc:sldMk cId="1031557745" sldId="269"/>
            <ac:picMk id="11" creationId="{65FCDEB3-0C88-FE00-3EDE-B950DD160DDF}"/>
          </ac:picMkLst>
        </pc:picChg>
      </pc:sldChg>
      <pc:sldChg chg="addSp delSp modSp mod">
        <pc:chgData name="直樹 芹澤" userId="04e019a3917b0834" providerId="LiveId" clId="{D1902723-1D47-4C5A-ADDF-811A0279EF07}" dt="2023-08-20T05:54:31.406" v="11022" actId="1076"/>
        <pc:sldMkLst>
          <pc:docMk/>
          <pc:sldMk cId="1264991352" sldId="270"/>
        </pc:sldMkLst>
        <pc:spChg chg="mod">
          <ac:chgData name="直樹 芹澤" userId="04e019a3917b0834" providerId="LiveId" clId="{D1902723-1D47-4C5A-ADDF-811A0279EF07}" dt="2023-08-19T00:26:42.426" v="843" actId="1076"/>
          <ac:spMkLst>
            <pc:docMk/>
            <pc:sldMk cId="1264991352" sldId="270"/>
            <ac:spMk id="2" creationId="{40F5BAB5-2C71-831A-447D-ADB0315BCDE3}"/>
          </ac:spMkLst>
        </pc:spChg>
        <pc:spChg chg="mod">
          <ac:chgData name="直樹 芹澤" userId="04e019a3917b0834" providerId="LiveId" clId="{D1902723-1D47-4C5A-ADDF-811A0279EF07}" dt="2023-08-20T05:54:31.406" v="11022" actId="1076"/>
          <ac:spMkLst>
            <pc:docMk/>
            <pc:sldMk cId="1264991352" sldId="270"/>
            <ac:spMk id="10" creationId="{3328043A-E389-9D39-B9C8-5B9F9F81D838}"/>
          </ac:spMkLst>
        </pc:spChg>
        <pc:spChg chg="mod topLvl">
          <ac:chgData name="直樹 芹澤" userId="04e019a3917b0834" providerId="LiveId" clId="{D1902723-1D47-4C5A-ADDF-811A0279EF07}" dt="2023-08-19T02:38:10.068" v="2962" actId="164"/>
          <ac:spMkLst>
            <pc:docMk/>
            <pc:sldMk cId="1264991352" sldId="270"/>
            <ac:spMk id="11" creationId="{1F7900C4-3635-1938-DF45-FB230EEB1C4A}"/>
          </ac:spMkLst>
        </pc:spChg>
        <pc:spChg chg="mod topLvl">
          <ac:chgData name="直樹 芹澤" userId="04e019a3917b0834" providerId="LiveId" clId="{D1902723-1D47-4C5A-ADDF-811A0279EF07}" dt="2023-08-19T02:38:10.068" v="2962" actId="164"/>
          <ac:spMkLst>
            <pc:docMk/>
            <pc:sldMk cId="1264991352" sldId="270"/>
            <ac:spMk id="12" creationId="{2AA618B8-EEB8-5C78-02E3-B497E12A22C4}"/>
          </ac:spMkLst>
        </pc:spChg>
        <pc:spChg chg="mod topLvl">
          <ac:chgData name="直樹 芹澤" userId="04e019a3917b0834" providerId="LiveId" clId="{D1902723-1D47-4C5A-ADDF-811A0279EF07}" dt="2023-08-19T02:38:10.068" v="2962" actId="164"/>
          <ac:spMkLst>
            <pc:docMk/>
            <pc:sldMk cId="1264991352" sldId="270"/>
            <ac:spMk id="13" creationId="{A700CE43-4560-45D4-AF79-5C494FC57167}"/>
          </ac:spMkLst>
        </pc:spChg>
        <pc:spChg chg="add del mod">
          <ac:chgData name="直樹 芹澤" userId="04e019a3917b0834" providerId="LiveId" clId="{D1902723-1D47-4C5A-ADDF-811A0279EF07}" dt="2023-08-19T02:53:38.507" v="3324" actId="1076"/>
          <ac:spMkLst>
            <pc:docMk/>
            <pc:sldMk cId="1264991352" sldId="270"/>
            <ac:spMk id="14" creationId="{D517B446-097B-F14F-1365-F1B9C530C58B}"/>
          </ac:spMkLst>
        </pc:spChg>
        <pc:spChg chg="mod">
          <ac:chgData name="直樹 芹澤" userId="04e019a3917b0834" providerId="LiveId" clId="{D1902723-1D47-4C5A-ADDF-811A0279EF07}" dt="2023-08-20T05:54:25.691" v="11021" actId="1076"/>
          <ac:spMkLst>
            <pc:docMk/>
            <pc:sldMk cId="1264991352" sldId="270"/>
            <ac:spMk id="25" creationId="{BAE393B8-5449-D574-385E-67D9C314F434}"/>
          </ac:spMkLst>
        </pc:spChg>
        <pc:spChg chg="add mod">
          <ac:chgData name="直樹 芹澤" userId="04e019a3917b0834" providerId="LiveId" clId="{D1902723-1D47-4C5A-ADDF-811A0279EF07}" dt="2023-08-19T02:38:10.068" v="2962" actId="164"/>
          <ac:spMkLst>
            <pc:docMk/>
            <pc:sldMk cId="1264991352" sldId="270"/>
            <ac:spMk id="30" creationId="{CBFDCBAF-B41C-3A03-CBA1-C5E7A30E1D03}"/>
          </ac:spMkLst>
        </pc:spChg>
        <pc:grpChg chg="del mod topLvl">
          <ac:chgData name="直樹 芹澤" userId="04e019a3917b0834" providerId="LiveId" clId="{D1902723-1D47-4C5A-ADDF-811A0279EF07}" dt="2023-08-19T02:28:11.598" v="2721" actId="165"/>
          <ac:grpSpMkLst>
            <pc:docMk/>
            <pc:sldMk cId="1264991352" sldId="270"/>
            <ac:grpSpMk id="19" creationId="{2DB3590B-9E1D-07C2-71A6-05592D1DF08C}"/>
          </ac:grpSpMkLst>
        </pc:grpChg>
        <pc:grpChg chg="del mod">
          <ac:chgData name="直樹 芹澤" userId="04e019a3917b0834" providerId="LiveId" clId="{D1902723-1D47-4C5A-ADDF-811A0279EF07}" dt="2023-08-19T02:27:30.316" v="2719" actId="165"/>
          <ac:grpSpMkLst>
            <pc:docMk/>
            <pc:sldMk cId="1264991352" sldId="270"/>
            <ac:grpSpMk id="24" creationId="{3BDA1650-C2B1-50A8-EDC1-4632491608FD}"/>
          </ac:grpSpMkLst>
        </pc:grpChg>
        <pc:grpChg chg="add mod">
          <ac:chgData name="直樹 芹澤" userId="04e019a3917b0834" providerId="LiveId" clId="{D1902723-1D47-4C5A-ADDF-811A0279EF07}" dt="2023-08-19T02:38:40.441" v="2965" actId="164"/>
          <ac:grpSpMkLst>
            <pc:docMk/>
            <pc:sldMk cId="1264991352" sldId="270"/>
            <ac:grpSpMk id="32" creationId="{8D94A186-F67A-27A1-D333-7A6A3F4022D7}"/>
          </ac:grpSpMkLst>
        </pc:grpChg>
        <pc:grpChg chg="add mod">
          <ac:chgData name="直樹 芹澤" userId="04e019a3917b0834" providerId="LiveId" clId="{D1902723-1D47-4C5A-ADDF-811A0279EF07}" dt="2023-08-19T02:38:54.349" v="2966" actId="12788"/>
          <ac:grpSpMkLst>
            <pc:docMk/>
            <pc:sldMk cId="1264991352" sldId="270"/>
            <ac:grpSpMk id="33" creationId="{A3A85909-577C-B3B3-86AA-B80C8CA16D2C}"/>
          </ac:grpSpMkLst>
        </pc:grpChg>
        <pc:picChg chg="mod topLvl">
          <ac:chgData name="直樹 芹澤" userId="04e019a3917b0834" providerId="LiveId" clId="{D1902723-1D47-4C5A-ADDF-811A0279EF07}" dt="2023-08-19T02:38:10.068" v="2962" actId="164"/>
          <ac:picMkLst>
            <pc:docMk/>
            <pc:sldMk cId="1264991352" sldId="270"/>
            <ac:picMk id="9" creationId="{B3987DAE-7116-0DF5-AD3D-8EED6DE47BA8}"/>
          </ac:picMkLst>
        </pc:picChg>
        <pc:picChg chg="mod topLvl">
          <ac:chgData name="直樹 芹澤" userId="04e019a3917b0834" providerId="LiveId" clId="{D1902723-1D47-4C5A-ADDF-811A0279EF07}" dt="2023-08-19T02:38:40.441" v="2965" actId="164"/>
          <ac:picMkLst>
            <pc:docMk/>
            <pc:sldMk cId="1264991352" sldId="270"/>
            <ac:picMk id="23" creationId="{4F801FF1-9F26-F2F8-6518-8BEFA1F4D621}"/>
          </ac:picMkLst>
        </pc:picChg>
        <pc:picChg chg="add mod">
          <ac:chgData name="直樹 芹澤" userId="04e019a3917b0834" providerId="LiveId" clId="{D1902723-1D47-4C5A-ADDF-811A0279EF07}" dt="2023-08-19T02:40:12.961" v="2976" actId="14100"/>
          <ac:picMkLst>
            <pc:docMk/>
            <pc:sldMk cId="1264991352" sldId="270"/>
            <ac:picMk id="31" creationId="{7656A058-B01C-D2A0-D941-CCCEB1D034A4}"/>
          </ac:picMkLst>
        </pc:picChg>
        <pc:cxnChg chg="mod topLvl">
          <ac:chgData name="直樹 芹澤" userId="04e019a3917b0834" providerId="LiveId" clId="{D1902723-1D47-4C5A-ADDF-811A0279EF07}" dt="2023-08-19T02:38:10.068" v="2962" actId="164"/>
          <ac:cxnSpMkLst>
            <pc:docMk/>
            <pc:sldMk cId="1264991352" sldId="270"/>
            <ac:cxnSpMk id="15" creationId="{69B3EE09-76A2-EF1E-EF3A-B9DCB0103C0D}"/>
          </ac:cxnSpMkLst>
        </pc:cxnChg>
        <pc:cxnChg chg="mod topLvl">
          <ac:chgData name="直樹 芹澤" userId="04e019a3917b0834" providerId="LiveId" clId="{D1902723-1D47-4C5A-ADDF-811A0279EF07}" dt="2023-08-19T02:53:56.885" v="3328" actId="14100"/>
          <ac:cxnSpMkLst>
            <pc:docMk/>
            <pc:sldMk cId="1264991352" sldId="270"/>
            <ac:cxnSpMk id="17" creationId="{2EADEED7-F8CF-5154-6B90-A8EC41FAF45A}"/>
          </ac:cxnSpMkLst>
        </pc:cxnChg>
      </pc:sldChg>
      <pc:sldChg chg="addSp delSp modSp mod">
        <pc:chgData name="直樹 芹澤" userId="04e019a3917b0834" providerId="LiveId" clId="{D1902723-1D47-4C5A-ADDF-811A0279EF07}" dt="2023-08-20T05:56:59.199" v="11041" actId="1076"/>
        <pc:sldMkLst>
          <pc:docMk/>
          <pc:sldMk cId="2277730022" sldId="271"/>
        </pc:sldMkLst>
        <pc:spChg chg="mod">
          <ac:chgData name="直樹 芹澤" userId="04e019a3917b0834" providerId="LiveId" clId="{D1902723-1D47-4C5A-ADDF-811A0279EF07}" dt="2023-08-19T00:26:56.458" v="845" actId="1076"/>
          <ac:spMkLst>
            <pc:docMk/>
            <pc:sldMk cId="2277730022" sldId="271"/>
            <ac:spMk id="2" creationId="{8786ECB6-C45D-B8CB-D1D4-9CE6909B6399}"/>
          </ac:spMkLst>
        </pc:spChg>
        <pc:spChg chg="mod">
          <ac:chgData name="直樹 芹澤" userId="04e019a3917b0834" providerId="LiveId" clId="{D1902723-1D47-4C5A-ADDF-811A0279EF07}" dt="2023-08-20T05:54:43.057" v="11023" actId="1076"/>
          <ac:spMkLst>
            <pc:docMk/>
            <pc:sldMk cId="2277730022" sldId="271"/>
            <ac:spMk id="3" creationId="{9BB984B4-C25A-7D4B-9E2E-8C0732BFC95C}"/>
          </ac:spMkLst>
        </pc:spChg>
        <pc:spChg chg="add mod">
          <ac:chgData name="直樹 芹澤" userId="04e019a3917b0834" providerId="LiveId" clId="{D1902723-1D47-4C5A-ADDF-811A0279EF07}" dt="2023-08-20T05:56:59.199" v="11041" actId="1076"/>
          <ac:spMkLst>
            <pc:docMk/>
            <pc:sldMk cId="2277730022" sldId="271"/>
            <ac:spMk id="5" creationId="{C480E2CA-1E56-6B43-CCA8-51608146C6C7}"/>
          </ac:spMkLst>
        </pc:spChg>
        <pc:spChg chg="mod">
          <ac:chgData name="直樹 芹澤" userId="04e019a3917b0834" providerId="LiveId" clId="{D1902723-1D47-4C5A-ADDF-811A0279EF07}" dt="2023-08-19T02:40:03.942" v="2975" actId="1076"/>
          <ac:spMkLst>
            <pc:docMk/>
            <pc:sldMk cId="2277730022" sldId="271"/>
            <ac:spMk id="10" creationId="{816D6CD3-5495-789C-985A-4371487D62D9}"/>
          </ac:spMkLst>
        </pc:spChg>
        <pc:spChg chg="mod">
          <ac:chgData name="直樹 芹澤" userId="04e019a3917b0834" providerId="LiveId" clId="{D1902723-1D47-4C5A-ADDF-811A0279EF07}" dt="2023-08-20T05:55:01.290" v="11025" actId="1076"/>
          <ac:spMkLst>
            <pc:docMk/>
            <pc:sldMk cId="2277730022" sldId="271"/>
            <ac:spMk id="11" creationId="{C3D1F8AB-FD80-D67F-E9F8-E57F0E1C8D5A}"/>
          </ac:spMkLst>
        </pc:spChg>
        <pc:spChg chg="mod">
          <ac:chgData name="直樹 芹澤" userId="04e019a3917b0834" providerId="LiveId" clId="{D1902723-1D47-4C5A-ADDF-811A0279EF07}" dt="2023-08-20T05:56:48.527" v="11039" actId="1076"/>
          <ac:spMkLst>
            <pc:docMk/>
            <pc:sldMk cId="2277730022" sldId="271"/>
            <ac:spMk id="14" creationId="{A21D882A-8A1E-B6EA-D5B9-73F209D3C0CF}"/>
          </ac:spMkLst>
        </pc:spChg>
        <pc:grpChg chg="mod">
          <ac:chgData name="直樹 芹澤" userId="04e019a3917b0834" providerId="LiveId" clId="{D1902723-1D47-4C5A-ADDF-811A0279EF07}" dt="2023-08-19T02:39:52.829" v="2973" actId="12788"/>
          <ac:grpSpMkLst>
            <pc:docMk/>
            <pc:sldMk cId="2277730022" sldId="271"/>
            <ac:grpSpMk id="19" creationId="{8E2D300C-719B-9F3A-A7A7-1C3BBA476664}"/>
          </ac:grpSpMkLst>
        </pc:grpChg>
        <pc:grpChg chg="mod">
          <ac:chgData name="直樹 芹澤" userId="04e019a3917b0834" providerId="LiveId" clId="{D1902723-1D47-4C5A-ADDF-811A0279EF07}" dt="2023-08-20T05:56:33.002" v="11036" actId="12788"/>
          <ac:grpSpMkLst>
            <pc:docMk/>
            <pc:sldMk cId="2277730022" sldId="271"/>
            <ac:grpSpMk id="20" creationId="{365858C8-6360-9F95-9A1D-E9660F9F1FCF}"/>
          </ac:grpSpMkLst>
        </pc:grpChg>
        <pc:picChg chg="add mod">
          <ac:chgData name="直樹 芹澤" userId="04e019a3917b0834" providerId="LiveId" clId="{D1902723-1D47-4C5A-ADDF-811A0279EF07}" dt="2023-08-19T02:56:23.582" v="3374" actId="1076"/>
          <ac:picMkLst>
            <pc:docMk/>
            <pc:sldMk cId="2277730022" sldId="271"/>
            <ac:picMk id="4" creationId="{F92E039A-5FAE-9E95-A87B-AA5E9E6A033B}"/>
          </ac:picMkLst>
        </pc:picChg>
        <pc:picChg chg="mod">
          <ac:chgData name="直樹 芹澤" userId="04e019a3917b0834" providerId="LiveId" clId="{D1902723-1D47-4C5A-ADDF-811A0279EF07}" dt="2023-08-20T05:56:41.625" v="11037" actId="1076"/>
          <ac:picMkLst>
            <pc:docMk/>
            <pc:sldMk cId="2277730022" sldId="271"/>
            <ac:picMk id="13" creationId="{1603D02E-ECB6-6772-39D7-213080938B38}"/>
          </ac:picMkLst>
        </pc:picChg>
        <pc:cxnChg chg="add mod">
          <ac:chgData name="直樹 芹澤" userId="04e019a3917b0834" providerId="LiveId" clId="{D1902723-1D47-4C5A-ADDF-811A0279EF07}" dt="2023-08-20T05:56:52.575" v="11040" actId="1076"/>
          <ac:cxnSpMkLst>
            <pc:docMk/>
            <pc:sldMk cId="2277730022" sldId="271"/>
            <ac:cxnSpMk id="7" creationId="{5D9E664D-5DEC-78E8-4B11-1F8C68D80F13}"/>
          </ac:cxnSpMkLst>
        </pc:cxnChg>
        <pc:cxnChg chg="mod">
          <ac:chgData name="直樹 芹澤" userId="04e019a3917b0834" providerId="LiveId" clId="{D1902723-1D47-4C5A-ADDF-811A0279EF07}" dt="2023-08-20T05:56:09.979" v="11034" actId="14100"/>
          <ac:cxnSpMkLst>
            <pc:docMk/>
            <pc:sldMk cId="2277730022" sldId="271"/>
            <ac:cxnSpMk id="17" creationId="{371FE8F9-A3BD-DBA5-DFA3-BFC40179C3EA}"/>
          </ac:cxnSpMkLst>
        </pc:cxnChg>
        <pc:cxnChg chg="del mod">
          <ac:chgData name="直樹 芹澤" userId="04e019a3917b0834" providerId="LiveId" clId="{D1902723-1D47-4C5A-ADDF-811A0279EF07}" dt="2023-08-19T02:44:09.928" v="3108" actId="478"/>
          <ac:cxnSpMkLst>
            <pc:docMk/>
            <pc:sldMk cId="2277730022" sldId="271"/>
            <ac:cxnSpMk id="18" creationId="{617EDED6-A254-5494-0AAF-14A2CAE8CEB5}"/>
          </ac:cxnSpMkLst>
        </pc:cxnChg>
      </pc:sldChg>
      <pc:sldChg chg="addSp delSp modSp mod">
        <pc:chgData name="直樹 芹澤" userId="04e019a3917b0834" providerId="LiveId" clId="{D1902723-1D47-4C5A-ADDF-811A0279EF07}" dt="2023-08-20T05:57:51.710" v="11046" actId="1076"/>
        <pc:sldMkLst>
          <pc:docMk/>
          <pc:sldMk cId="4042708982" sldId="272"/>
        </pc:sldMkLst>
        <pc:spChg chg="mod">
          <ac:chgData name="直樹 芹澤" userId="04e019a3917b0834" providerId="LiveId" clId="{D1902723-1D47-4C5A-ADDF-811A0279EF07}" dt="2023-08-19T00:27:10.971" v="847" actId="1076"/>
          <ac:spMkLst>
            <pc:docMk/>
            <pc:sldMk cId="4042708982" sldId="272"/>
            <ac:spMk id="2" creationId="{49757661-3A68-5BF5-21CE-DBCCF49137AE}"/>
          </ac:spMkLst>
        </pc:spChg>
        <pc:spChg chg="add mod">
          <ac:chgData name="直樹 芹澤" userId="04e019a3917b0834" providerId="LiveId" clId="{D1902723-1D47-4C5A-ADDF-811A0279EF07}" dt="2023-08-20T05:57:46.464" v="11045" actId="1076"/>
          <ac:spMkLst>
            <pc:docMk/>
            <pc:sldMk cId="4042708982" sldId="272"/>
            <ac:spMk id="3" creationId="{6727CB16-3905-E577-7AAD-A942AC26CC4E}"/>
          </ac:spMkLst>
        </pc:spChg>
        <pc:spChg chg="mod">
          <ac:chgData name="直樹 芹澤" userId="04e019a3917b0834" providerId="LiveId" clId="{D1902723-1D47-4C5A-ADDF-811A0279EF07}" dt="2023-08-20T05:57:25.712" v="11042" actId="1076"/>
          <ac:spMkLst>
            <pc:docMk/>
            <pc:sldMk cId="4042708982" sldId="272"/>
            <ac:spMk id="7" creationId="{C1175391-6D6C-5101-4D31-44BDB50CD835}"/>
          </ac:spMkLst>
        </pc:spChg>
        <pc:spChg chg="mod">
          <ac:chgData name="直樹 芹澤" userId="04e019a3917b0834" providerId="LiveId" clId="{D1902723-1D47-4C5A-ADDF-811A0279EF07}" dt="2023-08-20T05:57:39.076" v="11044" actId="1076"/>
          <ac:spMkLst>
            <pc:docMk/>
            <pc:sldMk cId="4042708982" sldId="272"/>
            <ac:spMk id="11" creationId="{79627C0B-7321-6A1D-4C2D-F7DA2808F41F}"/>
          </ac:spMkLst>
        </pc:spChg>
        <pc:grpChg chg="mod">
          <ac:chgData name="直樹 芹澤" userId="04e019a3917b0834" providerId="LiveId" clId="{D1902723-1D47-4C5A-ADDF-811A0279EF07}" dt="2023-08-20T05:57:30.892" v="11043" actId="1076"/>
          <ac:grpSpMkLst>
            <pc:docMk/>
            <pc:sldMk cId="4042708982" sldId="272"/>
            <ac:grpSpMk id="10" creationId="{18A84172-F531-26E5-E8AE-53DF762C8AC8}"/>
          </ac:grpSpMkLst>
        </pc:grpChg>
        <pc:grpChg chg="mod">
          <ac:chgData name="直樹 芹澤" userId="04e019a3917b0834" providerId="LiveId" clId="{D1902723-1D47-4C5A-ADDF-811A0279EF07}" dt="2023-08-20T05:57:51.710" v="11046" actId="1076"/>
          <ac:grpSpMkLst>
            <pc:docMk/>
            <pc:sldMk cId="4042708982" sldId="272"/>
            <ac:grpSpMk id="17" creationId="{51A589A4-6DE0-F63B-DCD8-F5A87FA50266}"/>
          </ac:grpSpMkLst>
        </pc:grpChg>
        <pc:picChg chg="add mod">
          <ac:chgData name="直樹 芹澤" userId="04e019a3917b0834" providerId="LiveId" clId="{D1902723-1D47-4C5A-ADDF-811A0279EF07}" dt="2023-08-19T23:52:33.671" v="6259" actId="1076"/>
          <ac:picMkLst>
            <pc:docMk/>
            <pc:sldMk cId="4042708982" sldId="272"/>
            <ac:picMk id="4" creationId="{E2F4D29D-0732-340F-FB66-48FB4A747F36}"/>
          </ac:picMkLst>
        </pc:picChg>
        <pc:cxnChg chg="add del mod">
          <ac:chgData name="直樹 芹澤" userId="04e019a3917b0834" providerId="LiveId" clId="{D1902723-1D47-4C5A-ADDF-811A0279EF07}" dt="2023-08-19T02:56:18.270" v="3373" actId="478"/>
          <ac:cxnSpMkLst>
            <pc:docMk/>
            <pc:sldMk cId="4042708982" sldId="272"/>
            <ac:cxnSpMk id="3" creationId="{CF08B83C-7B2A-1E4E-27BB-0BE1E7F4B550}"/>
          </ac:cxnSpMkLst>
        </pc:cxnChg>
      </pc:sldChg>
      <pc:sldChg chg="addSp delSp modSp mod">
        <pc:chgData name="直樹 芹澤" userId="04e019a3917b0834" providerId="LiveId" clId="{D1902723-1D47-4C5A-ADDF-811A0279EF07}" dt="2023-08-20T05:58:52.233" v="11050" actId="1076"/>
        <pc:sldMkLst>
          <pc:docMk/>
          <pc:sldMk cId="1756493417" sldId="273"/>
        </pc:sldMkLst>
        <pc:spChg chg="mod">
          <ac:chgData name="直樹 芹澤" userId="04e019a3917b0834" providerId="LiveId" clId="{D1902723-1D47-4C5A-ADDF-811A0279EF07}" dt="2023-08-19T00:27:26.759" v="854" actId="1035"/>
          <ac:spMkLst>
            <pc:docMk/>
            <pc:sldMk cId="1756493417" sldId="273"/>
            <ac:spMk id="2" creationId="{F9ABD023-A9ED-4A06-BE8A-9E2931D1288E}"/>
          </ac:spMkLst>
        </pc:spChg>
        <pc:spChg chg="add mod">
          <ac:chgData name="直樹 芹澤" userId="04e019a3917b0834" providerId="LiveId" clId="{D1902723-1D47-4C5A-ADDF-811A0279EF07}" dt="2023-08-20T05:58:52.233" v="11050" actId="1076"/>
          <ac:spMkLst>
            <pc:docMk/>
            <pc:sldMk cId="1756493417" sldId="273"/>
            <ac:spMk id="3" creationId="{E6133949-15F6-15B6-CA35-C533799DF161}"/>
          </ac:spMkLst>
        </pc:spChg>
        <pc:spChg chg="mod">
          <ac:chgData name="直樹 芹澤" userId="04e019a3917b0834" providerId="LiveId" clId="{D1902723-1D47-4C5A-ADDF-811A0279EF07}" dt="2023-08-19T02:59:29.546" v="3481" actId="403"/>
          <ac:spMkLst>
            <pc:docMk/>
            <pc:sldMk cId="1756493417" sldId="273"/>
            <ac:spMk id="5" creationId="{8F1F6F61-5922-CADF-F19F-EA86D6F140FF}"/>
          </ac:spMkLst>
        </pc:spChg>
        <pc:spChg chg="mod">
          <ac:chgData name="直樹 芹澤" userId="04e019a3917b0834" providerId="LiveId" clId="{D1902723-1D47-4C5A-ADDF-811A0279EF07}" dt="2023-08-20T05:58:43.195" v="11049" actId="1076"/>
          <ac:spMkLst>
            <pc:docMk/>
            <pc:sldMk cId="1756493417" sldId="273"/>
            <ac:spMk id="11" creationId="{939F1DF3-E414-E573-9D3E-D4229134067B}"/>
          </ac:spMkLst>
        </pc:spChg>
        <pc:spChg chg="mod">
          <ac:chgData name="直樹 芹澤" userId="04e019a3917b0834" providerId="LiveId" clId="{D1902723-1D47-4C5A-ADDF-811A0279EF07}" dt="2023-08-19T03:00:56.052" v="3503" actId="1076"/>
          <ac:spMkLst>
            <pc:docMk/>
            <pc:sldMk cId="1756493417" sldId="273"/>
            <ac:spMk id="12" creationId="{B0A5CD11-4C26-D311-E747-C70E5618B374}"/>
          </ac:spMkLst>
        </pc:spChg>
        <pc:spChg chg="mod">
          <ac:chgData name="直樹 芹澤" userId="04e019a3917b0834" providerId="LiveId" clId="{D1902723-1D47-4C5A-ADDF-811A0279EF07}" dt="2023-08-20T05:58:17.642" v="11047" actId="1076"/>
          <ac:spMkLst>
            <pc:docMk/>
            <pc:sldMk cId="1756493417" sldId="273"/>
            <ac:spMk id="18" creationId="{6CD5512E-F2E7-F6D7-1462-1AE9A8AF9D08}"/>
          </ac:spMkLst>
        </pc:spChg>
        <pc:grpChg chg="mod">
          <ac:chgData name="直樹 芹澤" userId="04e019a3917b0834" providerId="LiveId" clId="{D1902723-1D47-4C5A-ADDF-811A0279EF07}" dt="2023-08-20T05:58:20.756" v="11048" actId="1076"/>
          <ac:grpSpMkLst>
            <pc:docMk/>
            <pc:sldMk cId="1756493417" sldId="273"/>
            <ac:grpSpMk id="17" creationId="{AD3EE084-09D1-47D7-C3F4-AEF68DB06826}"/>
          </ac:grpSpMkLst>
        </pc:grpChg>
        <pc:grpChg chg="mod">
          <ac:chgData name="直樹 芹澤" userId="04e019a3917b0834" providerId="LiveId" clId="{D1902723-1D47-4C5A-ADDF-811A0279EF07}" dt="2023-08-19T23:57:28.498" v="6414" actId="12788"/>
          <ac:grpSpMkLst>
            <pc:docMk/>
            <pc:sldMk cId="1756493417" sldId="273"/>
            <ac:grpSpMk id="19" creationId="{64D1505F-49F8-9374-E4E9-575DB3EED748}"/>
          </ac:grpSpMkLst>
        </pc:grpChg>
        <pc:picChg chg="add mod">
          <ac:chgData name="直樹 芹澤" userId="04e019a3917b0834" providerId="LiveId" clId="{D1902723-1D47-4C5A-ADDF-811A0279EF07}" dt="2023-08-19T03:01:15.923" v="3505" actId="1076"/>
          <ac:picMkLst>
            <pc:docMk/>
            <pc:sldMk cId="1756493417" sldId="273"/>
            <ac:picMk id="7" creationId="{D679A9B3-F339-E187-8F6A-72129D1CC195}"/>
          </ac:picMkLst>
        </pc:picChg>
        <pc:picChg chg="add mod">
          <ac:chgData name="直樹 芹澤" userId="04e019a3917b0834" providerId="LiveId" clId="{D1902723-1D47-4C5A-ADDF-811A0279EF07}" dt="2023-08-19T23:57:32.959" v="6415" actId="1076"/>
          <ac:picMkLst>
            <pc:docMk/>
            <pc:sldMk cId="1756493417" sldId="273"/>
            <ac:picMk id="9" creationId="{20E1A147-D65D-3C54-B41E-B4C8A087395E}"/>
          </ac:picMkLst>
        </pc:picChg>
        <pc:cxnChg chg="mod">
          <ac:chgData name="直樹 芹澤" userId="04e019a3917b0834" providerId="LiveId" clId="{D1902723-1D47-4C5A-ADDF-811A0279EF07}" dt="2023-08-19T02:59:20.015" v="3476" actId="1582"/>
          <ac:cxnSpMkLst>
            <pc:docMk/>
            <pc:sldMk cId="1756493417" sldId="273"/>
            <ac:cxnSpMk id="8" creationId="{2770775C-2CBD-6291-D0BB-828068768B73}"/>
          </ac:cxnSpMkLst>
        </pc:cxnChg>
        <pc:cxnChg chg="del mod">
          <ac:chgData name="直樹 芹澤" userId="04e019a3917b0834" providerId="LiveId" clId="{D1902723-1D47-4C5A-ADDF-811A0279EF07}" dt="2023-08-19T02:59:37.072" v="3482" actId="478"/>
          <ac:cxnSpMkLst>
            <pc:docMk/>
            <pc:sldMk cId="1756493417" sldId="273"/>
            <ac:cxnSpMk id="13" creationId="{42635C52-1AD4-4695-C869-3EDB6CFA651A}"/>
          </ac:cxnSpMkLst>
        </pc:cxnChg>
      </pc:sldChg>
      <pc:sldChg chg="addSp delSp modSp mod">
        <pc:chgData name="直樹 芹澤" userId="04e019a3917b0834" providerId="LiveId" clId="{D1902723-1D47-4C5A-ADDF-811A0279EF07}" dt="2023-08-20T06:03:27.350" v="11082" actId="14100"/>
        <pc:sldMkLst>
          <pc:docMk/>
          <pc:sldMk cId="391139156" sldId="274"/>
        </pc:sldMkLst>
        <pc:spChg chg="mod">
          <ac:chgData name="直樹 芹澤" userId="04e019a3917b0834" providerId="LiveId" clId="{D1902723-1D47-4C5A-ADDF-811A0279EF07}" dt="2023-08-19T00:27:50.642" v="873" actId="1037"/>
          <ac:spMkLst>
            <pc:docMk/>
            <pc:sldMk cId="391139156" sldId="274"/>
            <ac:spMk id="2" creationId="{604AB726-4275-883A-256A-8C208CA1523E}"/>
          </ac:spMkLst>
        </pc:spChg>
        <pc:spChg chg="add mod">
          <ac:chgData name="直樹 芹澤" userId="04e019a3917b0834" providerId="LiveId" clId="{D1902723-1D47-4C5A-ADDF-811A0279EF07}" dt="2023-08-20T06:00:54.480" v="11065" actId="14100"/>
          <ac:spMkLst>
            <pc:docMk/>
            <pc:sldMk cId="391139156" sldId="274"/>
            <ac:spMk id="4" creationId="{12339E1F-53C9-804E-3908-F21DEB782CF5}"/>
          </ac:spMkLst>
        </pc:spChg>
        <pc:spChg chg="add del">
          <ac:chgData name="直樹 芹澤" userId="04e019a3917b0834" providerId="LiveId" clId="{D1902723-1D47-4C5A-ADDF-811A0279EF07}" dt="2023-08-20T06:01:46.843" v="11072" actId="478"/>
          <ac:spMkLst>
            <pc:docMk/>
            <pc:sldMk cId="391139156" sldId="274"/>
            <ac:spMk id="5" creationId="{32E644DA-2F1B-FE2A-95B3-0EF70C828680}"/>
          </ac:spMkLst>
        </pc:spChg>
        <pc:spChg chg="add del mod">
          <ac:chgData name="直樹 芹澤" userId="04e019a3917b0834" providerId="LiveId" clId="{D1902723-1D47-4C5A-ADDF-811A0279EF07}" dt="2023-08-20T06:02:19.816" v="11075" actId="478"/>
          <ac:spMkLst>
            <pc:docMk/>
            <pc:sldMk cId="391139156" sldId="274"/>
            <ac:spMk id="6" creationId="{124DF44D-E019-5005-4BB4-1238140859E6}"/>
          </ac:spMkLst>
        </pc:spChg>
        <pc:spChg chg="add mod">
          <ac:chgData name="直樹 芹澤" userId="04e019a3917b0834" providerId="LiveId" clId="{D1902723-1D47-4C5A-ADDF-811A0279EF07}" dt="2023-08-20T06:03:06.014" v="11080" actId="1076"/>
          <ac:spMkLst>
            <pc:docMk/>
            <pc:sldMk cId="391139156" sldId="274"/>
            <ac:spMk id="7" creationId="{B95EDE34-2808-5C53-4D13-9FBB4CAF5D97}"/>
          </ac:spMkLst>
        </pc:spChg>
        <pc:spChg chg="mod">
          <ac:chgData name="直樹 芹澤" userId="04e019a3917b0834" providerId="LiveId" clId="{D1902723-1D47-4C5A-ADDF-811A0279EF07}" dt="2023-08-20T05:59:19.711" v="11052" actId="1076"/>
          <ac:spMkLst>
            <pc:docMk/>
            <pc:sldMk cId="391139156" sldId="274"/>
            <ac:spMk id="14" creationId="{A88A6461-2230-A3B2-F94F-455F23DC4CED}"/>
          </ac:spMkLst>
        </pc:spChg>
        <pc:spChg chg="add mod">
          <ac:chgData name="直樹 芹澤" userId="04e019a3917b0834" providerId="LiveId" clId="{D1902723-1D47-4C5A-ADDF-811A0279EF07}" dt="2023-08-20T05:59:10.110" v="11051" actId="1076"/>
          <ac:spMkLst>
            <pc:docMk/>
            <pc:sldMk cId="391139156" sldId="274"/>
            <ac:spMk id="21" creationId="{FC75123D-9B0C-FAAE-024A-C091B246AAA5}"/>
          </ac:spMkLst>
        </pc:spChg>
        <pc:spChg chg="add mod">
          <ac:chgData name="直樹 芹澤" userId="04e019a3917b0834" providerId="LiveId" clId="{D1902723-1D47-4C5A-ADDF-811A0279EF07}" dt="2023-08-19T07:09:58.335" v="4200" actId="164"/>
          <ac:spMkLst>
            <pc:docMk/>
            <pc:sldMk cId="391139156" sldId="274"/>
            <ac:spMk id="22" creationId="{18CDF6FD-BD31-E138-DB8F-9994A40EF569}"/>
          </ac:spMkLst>
        </pc:spChg>
        <pc:spChg chg="add mod">
          <ac:chgData name="直樹 芹澤" userId="04e019a3917b0834" providerId="LiveId" clId="{D1902723-1D47-4C5A-ADDF-811A0279EF07}" dt="2023-08-20T06:01:17.383" v="11069" actId="1035"/>
          <ac:spMkLst>
            <pc:docMk/>
            <pc:sldMk cId="391139156" sldId="274"/>
            <ac:spMk id="23" creationId="{D3F5D9EB-20F4-D8FF-F6DB-D13F78E210C7}"/>
          </ac:spMkLst>
        </pc:spChg>
        <pc:spChg chg="add mod">
          <ac:chgData name="直樹 芹澤" userId="04e019a3917b0834" providerId="LiveId" clId="{D1902723-1D47-4C5A-ADDF-811A0279EF07}" dt="2023-08-19T07:09:58.335" v="4200" actId="164"/>
          <ac:spMkLst>
            <pc:docMk/>
            <pc:sldMk cId="391139156" sldId="274"/>
            <ac:spMk id="24" creationId="{870B6C04-B10E-9A4D-8A4D-B4EE41CF595A}"/>
          </ac:spMkLst>
        </pc:spChg>
        <pc:spChg chg="add del mod">
          <ac:chgData name="直樹 芹澤" userId="04e019a3917b0834" providerId="LiveId" clId="{D1902723-1D47-4C5A-ADDF-811A0279EF07}" dt="2023-08-19T07:09:35.195" v="4199" actId="478"/>
          <ac:spMkLst>
            <pc:docMk/>
            <pc:sldMk cId="391139156" sldId="274"/>
            <ac:spMk id="25" creationId="{992EA218-3F22-B1C7-3D54-94C8E2D4BA15}"/>
          </ac:spMkLst>
        </pc:spChg>
        <pc:spChg chg="add del mod">
          <ac:chgData name="直樹 芹澤" userId="04e019a3917b0834" providerId="LiveId" clId="{D1902723-1D47-4C5A-ADDF-811A0279EF07}" dt="2023-08-19T07:09:58.335" v="4200" actId="164"/>
          <ac:spMkLst>
            <pc:docMk/>
            <pc:sldMk cId="391139156" sldId="274"/>
            <ac:spMk id="26" creationId="{7E4F674C-352D-2E20-3F31-02D15A0C3F18}"/>
          </ac:spMkLst>
        </pc:spChg>
        <pc:spChg chg="add mod">
          <ac:chgData name="直樹 芹澤" userId="04e019a3917b0834" providerId="LiveId" clId="{D1902723-1D47-4C5A-ADDF-811A0279EF07}" dt="2023-08-20T06:03:27.350" v="11082" actId="14100"/>
          <ac:spMkLst>
            <pc:docMk/>
            <pc:sldMk cId="391139156" sldId="274"/>
            <ac:spMk id="27" creationId="{74383031-E9BE-595A-B327-533F8C5E5434}"/>
          </ac:spMkLst>
        </pc:spChg>
        <pc:spChg chg="add mod">
          <ac:chgData name="直樹 芹澤" userId="04e019a3917b0834" providerId="LiveId" clId="{D1902723-1D47-4C5A-ADDF-811A0279EF07}" dt="2023-08-19T07:09:58.335" v="4200" actId="164"/>
          <ac:spMkLst>
            <pc:docMk/>
            <pc:sldMk cId="391139156" sldId="274"/>
            <ac:spMk id="28" creationId="{7DD75A26-66C5-0507-BE5C-2C24335FB193}"/>
          </ac:spMkLst>
        </pc:spChg>
        <pc:spChg chg="add mod">
          <ac:chgData name="直樹 芹澤" userId="04e019a3917b0834" providerId="LiveId" clId="{D1902723-1D47-4C5A-ADDF-811A0279EF07}" dt="2023-08-19T07:54:15.305" v="5068" actId="1076"/>
          <ac:spMkLst>
            <pc:docMk/>
            <pc:sldMk cId="391139156" sldId="274"/>
            <ac:spMk id="39" creationId="{476F2928-CE95-E00C-7FDE-59E71E69E719}"/>
          </ac:spMkLst>
        </pc:spChg>
        <pc:spChg chg="add del mod">
          <ac:chgData name="直樹 芹澤" userId="04e019a3917b0834" providerId="LiveId" clId="{D1902723-1D47-4C5A-ADDF-811A0279EF07}" dt="2023-08-19T08:00:24.029" v="5072" actId="478"/>
          <ac:spMkLst>
            <pc:docMk/>
            <pc:sldMk cId="391139156" sldId="274"/>
            <ac:spMk id="40" creationId="{E5C3BBDA-AD97-88F0-A79A-454070C4D1DB}"/>
          </ac:spMkLst>
        </pc:spChg>
        <pc:spChg chg="add del">
          <ac:chgData name="直樹 芹澤" userId="04e019a3917b0834" providerId="LiveId" clId="{D1902723-1D47-4C5A-ADDF-811A0279EF07}" dt="2023-08-19T08:00:55.796" v="5074" actId="478"/>
          <ac:spMkLst>
            <pc:docMk/>
            <pc:sldMk cId="391139156" sldId="274"/>
            <ac:spMk id="41" creationId="{FB874E64-0EA1-AB46-B6F5-5B65B2D22D83}"/>
          </ac:spMkLst>
        </pc:spChg>
        <pc:spChg chg="add del mod">
          <ac:chgData name="直樹 芹澤" userId="04e019a3917b0834" providerId="LiveId" clId="{D1902723-1D47-4C5A-ADDF-811A0279EF07}" dt="2023-08-19T08:03:10.356" v="5084" actId="478"/>
          <ac:spMkLst>
            <pc:docMk/>
            <pc:sldMk cId="391139156" sldId="274"/>
            <ac:spMk id="46" creationId="{A782B6BF-D880-3DB6-F061-A8CA082311A9}"/>
          </ac:spMkLst>
        </pc:spChg>
        <pc:spChg chg="add del">
          <ac:chgData name="直樹 芹澤" userId="04e019a3917b0834" providerId="LiveId" clId="{D1902723-1D47-4C5A-ADDF-811A0279EF07}" dt="2023-08-19T08:03:57.775" v="5086" actId="478"/>
          <ac:spMkLst>
            <pc:docMk/>
            <pc:sldMk cId="391139156" sldId="274"/>
            <ac:spMk id="47" creationId="{835CF679-0579-7C0E-824A-B10D7C522754}"/>
          </ac:spMkLst>
        </pc:spChg>
        <pc:spChg chg="add del mod">
          <ac:chgData name="直樹 芹澤" userId="04e019a3917b0834" providerId="LiveId" clId="{D1902723-1D47-4C5A-ADDF-811A0279EF07}" dt="2023-08-19T08:04:49.623" v="5089" actId="478"/>
          <ac:spMkLst>
            <pc:docMk/>
            <pc:sldMk cId="391139156" sldId="274"/>
            <ac:spMk id="48" creationId="{9AD92F63-404F-E74E-9FD5-F62B1361BAE3}"/>
          </ac:spMkLst>
        </pc:spChg>
        <pc:spChg chg="add del mod">
          <ac:chgData name="直樹 芹澤" userId="04e019a3917b0834" providerId="LiveId" clId="{D1902723-1D47-4C5A-ADDF-811A0279EF07}" dt="2023-08-19T08:05:37.125" v="5094" actId="478"/>
          <ac:spMkLst>
            <pc:docMk/>
            <pc:sldMk cId="391139156" sldId="274"/>
            <ac:spMk id="50" creationId="{391EDC3B-9DA5-3D63-28B4-3F1E4D11A8F3}"/>
          </ac:spMkLst>
        </pc:spChg>
        <pc:spChg chg="add del">
          <ac:chgData name="直樹 芹澤" userId="04e019a3917b0834" providerId="LiveId" clId="{D1902723-1D47-4C5A-ADDF-811A0279EF07}" dt="2023-08-19T08:06:23.524" v="5099" actId="478"/>
          <ac:spMkLst>
            <pc:docMk/>
            <pc:sldMk cId="391139156" sldId="274"/>
            <ac:spMk id="54" creationId="{5238511D-D317-6FB4-9FF2-CA24C971FFF8}"/>
          </ac:spMkLst>
        </pc:spChg>
        <pc:spChg chg="add del mod">
          <ac:chgData name="直樹 芹澤" userId="04e019a3917b0834" providerId="LiveId" clId="{D1902723-1D47-4C5A-ADDF-811A0279EF07}" dt="2023-08-19T08:07:22.250" v="5106" actId="478"/>
          <ac:spMkLst>
            <pc:docMk/>
            <pc:sldMk cId="391139156" sldId="274"/>
            <ac:spMk id="55" creationId="{36EB1E11-6A8E-F06F-A9EA-A6FDCD05D62B}"/>
          </ac:spMkLst>
        </pc:spChg>
        <pc:spChg chg="add del">
          <ac:chgData name="直樹 芹澤" userId="04e019a3917b0834" providerId="LiveId" clId="{D1902723-1D47-4C5A-ADDF-811A0279EF07}" dt="2023-08-19T08:07:53.053" v="5108" actId="478"/>
          <ac:spMkLst>
            <pc:docMk/>
            <pc:sldMk cId="391139156" sldId="274"/>
            <ac:spMk id="56" creationId="{AE38032C-18EB-24E3-9F63-7EEAA1B186ED}"/>
          </ac:spMkLst>
        </pc:spChg>
        <pc:spChg chg="add del">
          <ac:chgData name="直樹 芹澤" userId="04e019a3917b0834" providerId="LiveId" clId="{D1902723-1D47-4C5A-ADDF-811A0279EF07}" dt="2023-08-19T08:08:17.574" v="5110" actId="478"/>
          <ac:spMkLst>
            <pc:docMk/>
            <pc:sldMk cId="391139156" sldId="274"/>
            <ac:spMk id="57" creationId="{E3B5B40C-0C93-D66A-125B-2D473ED7EC03}"/>
          </ac:spMkLst>
        </pc:spChg>
        <pc:spChg chg="add del">
          <ac:chgData name="直樹 芹澤" userId="04e019a3917b0834" providerId="LiveId" clId="{D1902723-1D47-4C5A-ADDF-811A0279EF07}" dt="2023-08-19T08:08:38.984" v="5112" actId="478"/>
          <ac:spMkLst>
            <pc:docMk/>
            <pc:sldMk cId="391139156" sldId="274"/>
            <ac:spMk id="58" creationId="{BB2A5BFC-527D-DBCA-B702-29DC98C40E54}"/>
          </ac:spMkLst>
        </pc:spChg>
        <pc:spChg chg="add del">
          <ac:chgData name="直樹 芹澤" userId="04e019a3917b0834" providerId="LiveId" clId="{D1902723-1D47-4C5A-ADDF-811A0279EF07}" dt="2023-08-19T08:08:55.220" v="5114" actId="478"/>
          <ac:spMkLst>
            <pc:docMk/>
            <pc:sldMk cId="391139156" sldId="274"/>
            <ac:spMk id="59" creationId="{7358A52F-EDE1-690C-31EE-EF0977FD6B0A}"/>
          </ac:spMkLst>
        </pc:spChg>
        <pc:spChg chg="add del">
          <ac:chgData name="直樹 芹澤" userId="04e019a3917b0834" providerId="LiveId" clId="{D1902723-1D47-4C5A-ADDF-811A0279EF07}" dt="2023-08-19T08:09:28.495" v="5116" actId="478"/>
          <ac:spMkLst>
            <pc:docMk/>
            <pc:sldMk cId="391139156" sldId="274"/>
            <ac:spMk id="60" creationId="{D6141F89-CFE6-8210-941C-AC1B7D9B8E16}"/>
          </ac:spMkLst>
        </pc:spChg>
        <pc:spChg chg="add del">
          <ac:chgData name="直樹 芹澤" userId="04e019a3917b0834" providerId="LiveId" clId="{D1902723-1D47-4C5A-ADDF-811A0279EF07}" dt="2023-08-19T08:09:47.087" v="5118" actId="478"/>
          <ac:spMkLst>
            <pc:docMk/>
            <pc:sldMk cId="391139156" sldId="274"/>
            <ac:spMk id="61" creationId="{801880F8-A956-1DC3-C305-A03557C360D6}"/>
          </ac:spMkLst>
        </pc:spChg>
        <pc:spChg chg="add del">
          <ac:chgData name="直樹 芹澤" userId="04e019a3917b0834" providerId="LiveId" clId="{D1902723-1D47-4C5A-ADDF-811A0279EF07}" dt="2023-08-19T08:10:08.204" v="5120" actId="478"/>
          <ac:spMkLst>
            <pc:docMk/>
            <pc:sldMk cId="391139156" sldId="274"/>
            <ac:spMk id="62" creationId="{09B49344-4E4F-1E00-7CA4-4AC000B07BE5}"/>
          </ac:spMkLst>
        </pc:spChg>
        <pc:spChg chg="add del">
          <ac:chgData name="直樹 芹澤" userId="04e019a3917b0834" providerId="LiveId" clId="{D1902723-1D47-4C5A-ADDF-811A0279EF07}" dt="2023-08-19T08:10:38.345" v="5122" actId="478"/>
          <ac:spMkLst>
            <pc:docMk/>
            <pc:sldMk cId="391139156" sldId="274"/>
            <ac:spMk id="63" creationId="{4A2B652C-EA6D-B2F5-F660-47B97FCEB34B}"/>
          </ac:spMkLst>
        </pc:spChg>
        <pc:grpChg chg="del">
          <ac:chgData name="直樹 芹澤" userId="04e019a3917b0834" providerId="LiveId" clId="{D1902723-1D47-4C5A-ADDF-811A0279EF07}" dt="2023-08-19T06:51:28.450" v="3534" actId="478"/>
          <ac:grpSpMkLst>
            <pc:docMk/>
            <pc:sldMk cId="391139156" sldId="274"/>
            <ac:grpSpMk id="15" creationId="{53FE46BF-209C-CE1C-B4CD-2DE2B71F239E}"/>
          </ac:grpSpMkLst>
        </pc:grpChg>
        <pc:grpChg chg="add mod">
          <ac:chgData name="直樹 芹澤" userId="04e019a3917b0834" providerId="LiveId" clId="{D1902723-1D47-4C5A-ADDF-811A0279EF07}" dt="2023-08-20T06:00:34.111" v="11063" actId="1076"/>
          <ac:grpSpMkLst>
            <pc:docMk/>
            <pc:sldMk cId="391139156" sldId="274"/>
            <ac:grpSpMk id="38" creationId="{C7CC8452-C554-4B0C-0032-E22A9B7AE26B}"/>
          </ac:grpSpMkLst>
        </pc:grpChg>
        <pc:picChg chg="add del mod">
          <ac:chgData name="直樹 芹澤" userId="04e019a3917b0834" providerId="LiveId" clId="{D1902723-1D47-4C5A-ADDF-811A0279EF07}" dt="2023-08-19T06:47:13.168" v="3512" actId="478"/>
          <ac:picMkLst>
            <pc:docMk/>
            <pc:sldMk cId="391139156" sldId="274"/>
            <ac:picMk id="9" creationId="{6123BF98-273E-CBF5-ECB6-1BF1A9AB36D2}"/>
          </ac:picMkLst>
        </pc:picChg>
        <pc:picChg chg="add del mod">
          <ac:chgData name="直樹 芹澤" userId="04e019a3917b0834" providerId="LiveId" clId="{D1902723-1D47-4C5A-ADDF-811A0279EF07}" dt="2023-08-19T06:48:01.954" v="3516" actId="478"/>
          <ac:picMkLst>
            <pc:docMk/>
            <pc:sldMk cId="391139156" sldId="274"/>
            <ac:picMk id="16" creationId="{024BA822-1E35-D338-6653-7FB361B02B98}"/>
          </ac:picMkLst>
        </pc:picChg>
        <pc:picChg chg="add del mod">
          <ac:chgData name="直樹 芹澤" userId="04e019a3917b0834" providerId="LiveId" clId="{D1902723-1D47-4C5A-ADDF-811A0279EF07}" dt="2023-08-19T06:49:08.713" v="3520" actId="478"/>
          <ac:picMkLst>
            <pc:docMk/>
            <pc:sldMk cId="391139156" sldId="274"/>
            <ac:picMk id="18" creationId="{C00BD211-66B1-47E7-3987-86B4AF08FB92}"/>
          </ac:picMkLst>
        </pc:picChg>
        <pc:picChg chg="add mod modCrop">
          <ac:chgData name="直樹 芹澤" userId="04e019a3917b0834" providerId="LiveId" clId="{D1902723-1D47-4C5A-ADDF-811A0279EF07}" dt="2023-08-19T07:09:58.335" v="4200" actId="164"/>
          <ac:picMkLst>
            <pc:docMk/>
            <pc:sldMk cId="391139156" sldId="274"/>
            <ac:picMk id="20" creationId="{491C01B0-9097-F6EC-FA46-F95574D745A5}"/>
          </ac:picMkLst>
        </pc:picChg>
        <pc:cxnChg chg="add del mod">
          <ac:chgData name="直樹 芹澤" userId="04e019a3917b0834" providerId="LiveId" clId="{D1902723-1D47-4C5A-ADDF-811A0279EF07}" dt="2023-08-20T06:01:01.568" v="11066" actId="478"/>
          <ac:cxnSpMkLst>
            <pc:docMk/>
            <pc:sldMk cId="391139156" sldId="274"/>
            <ac:cxnSpMk id="29" creationId="{B920D00D-A648-16D7-79FE-F401E289C9AA}"/>
          </ac:cxnSpMkLst>
        </pc:cxnChg>
        <pc:cxnChg chg="add mod">
          <ac:chgData name="直樹 芹澤" userId="04e019a3917b0834" providerId="LiveId" clId="{D1902723-1D47-4C5A-ADDF-811A0279EF07}" dt="2023-08-20T05:59:38.532" v="11053" actId="14100"/>
          <ac:cxnSpMkLst>
            <pc:docMk/>
            <pc:sldMk cId="391139156" sldId="274"/>
            <ac:cxnSpMk id="30" creationId="{4E0AB37E-F58A-ED84-7577-8DF109F37B91}"/>
          </ac:cxnSpMkLst>
        </pc:cxnChg>
        <pc:cxnChg chg="add del mod">
          <ac:chgData name="直樹 芹澤" userId="04e019a3917b0834" providerId="LiveId" clId="{D1902723-1D47-4C5A-ADDF-811A0279EF07}" dt="2023-08-20T06:01:26.357" v="11070" actId="478"/>
          <ac:cxnSpMkLst>
            <pc:docMk/>
            <pc:sldMk cId="391139156" sldId="274"/>
            <ac:cxnSpMk id="31" creationId="{FA8AD284-2D3C-9209-5910-F43A3E737A9F}"/>
          </ac:cxnSpMkLst>
        </pc:cxnChg>
        <pc:cxnChg chg="add del mod">
          <ac:chgData name="直樹 芹澤" userId="04e019a3917b0834" providerId="LiveId" clId="{D1902723-1D47-4C5A-ADDF-811A0279EF07}" dt="2023-08-19T08:06:25.699" v="5100" actId="478"/>
          <ac:cxnSpMkLst>
            <pc:docMk/>
            <pc:sldMk cId="391139156" sldId="274"/>
            <ac:cxnSpMk id="42" creationId="{1A73A6C8-9BFC-920B-5715-81F378265FA9}"/>
          </ac:cxnSpMkLst>
        </pc:cxnChg>
        <pc:cxnChg chg="add del mod">
          <ac:chgData name="直樹 芹澤" userId="04e019a3917b0834" providerId="LiveId" clId="{D1902723-1D47-4C5A-ADDF-811A0279EF07}" dt="2023-08-19T08:05:56.281" v="5097" actId="478"/>
          <ac:cxnSpMkLst>
            <pc:docMk/>
            <pc:sldMk cId="391139156" sldId="274"/>
            <ac:cxnSpMk id="52" creationId="{3B3D479D-3300-7241-6AAA-2BB07ED306A9}"/>
          </ac:cxnSpMkLst>
        </pc:cxnChg>
      </pc:sldChg>
      <pc:sldChg chg="addSp delSp modSp mod">
        <pc:chgData name="直樹 芹澤" userId="04e019a3917b0834" providerId="LiveId" clId="{D1902723-1D47-4C5A-ADDF-811A0279EF07}" dt="2023-08-20T06:04:11.815" v="11088" actId="1076"/>
        <pc:sldMkLst>
          <pc:docMk/>
          <pc:sldMk cId="1609848521" sldId="275"/>
        </pc:sldMkLst>
        <pc:spChg chg="mod">
          <ac:chgData name="直樹 芹澤" userId="04e019a3917b0834" providerId="LiveId" clId="{D1902723-1D47-4C5A-ADDF-811A0279EF07}" dt="2023-08-19T00:28:10.622" v="877" actId="1076"/>
          <ac:spMkLst>
            <pc:docMk/>
            <pc:sldMk cId="1609848521" sldId="275"/>
            <ac:spMk id="2" creationId="{0C18ABF3-D5B1-7569-9D8F-DBBE31654820}"/>
          </ac:spMkLst>
        </pc:spChg>
        <pc:spChg chg="mod">
          <ac:chgData name="直樹 芹澤" userId="04e019a3917b0834" providerId="LiveId" clId="{D1902723-1D47-4C5A-ADDF-811A0279EF07}" dt="2023-08-20T06:04:05.768" v="11087" actId="164"/>
          <ac:spMkLst>
            <pc:docMk/>
            <pc:sldMk cId="1609848521" sldId="275"/>
            <ac:spMk id="3" creationId="{6EA52C94-63D4-7881-241C-28482945BA15}"/>
          </ac:spMkLst>
        </pc:spChg>
        <pc:spChg chg="add mod">
          <ac:chgData name="直樹 芹澤" userId="04e019a3917b0834" providerId="LiveId" clId="{D1902723-1D47-4C5A-ADDF-811A0279EF07}" dt="2023-08-20T00:27:59.222" v="6621" actId="1035"/>
          <ac:spMkLst>
            <pc:docMk/>
            <pc:sldMk cId="1609848521" sldId="275"/>
            <ac:spMk id="4" creationId="{7828FD4E-5959-77E0-9657-F159133674D9}"/>
          </ac:spMkLst>
        </pc:spChg>
        <pc:spChg chg="mod">
          <ac:chgData name="直樹 芹澤" userId="04e019a3917b0834" providerId="LiveId" clId="{D1902723-1D47-4C5A-ADDF-811A0279EF07}" dt="2023-08-20T00:23:42.457" v="6561" actId="403"/>
          <ac:spMkLst>
            <pc:docMk/>
            <pc:sldMk cId="1609848521" sldId="275"/>
            <ac:spMk id="6" creationId="{320BA606-5F20-A43E-9EAE-556877EC0012}"/>
          </ac:spMkLst>
        </pc:spChg>
        <pc:spChg chg="del mod topLvl">
          <ac:chgData name="直樹 芹澤" userId="04e019a3917b0834" providerId="LiveId" clId="{D1902723-1D47-4C5A-ADDF-811A0279EF07}" dt="2023-08-20T00:24:12.134" v="6568" actId="478"/>
          <ac:spMkLst>
            <pc:docMk/>
            <pc:sldMk cId="1609848521" sldId="275"/>
            <ac:spMk id="7" creationId="{BB390791-BDAF-98CD-A504-AD7AF1508FD5}"/>
          </ac:spMkLst>
        </pc:spChg>
        <pc:spChg chg="del mod ord topLvl">
          <ac:chgData name="直樹 芹澤" userId="04e019a3917b0834" providerId="LiveId" clId="{D1902723-1D47-4C5A-ADDF-811A0279EF07}" dt="2023-08-20T00:27:36.697" v="6614" actId="478"/>
          <ac:spMkLst>
            <pc:docMk/>
            <pc:sldMk cId="1609848521" sldId="275"/>
            <ac:spMk id="11" creationId="{41BCFF82-E8D2-E0C8-CB85-D7CE34F279BF}"/>
          </ac:spMkLst>
        </pc:spChg>
        <pc:spChg chg="mod topLvl">
          <ac:chgData name="直樹 芹澤" userId="04e019a3917b0834" providerId="LiveId" clId="{D1902723-1D47-4C5A-ADDF-811A0279EF07}" dt="2023-08-20T00:27:46.742" v="6616" actId="1076"/>
          <ac:spMkLst>
            <pc:docMk/>
            <pc:sldMk cId="1609848521" sldId="275"/>
            <ac:spMk id="12" creationId="{C1706ED0-3F53-A994-0653-F7D529B3AC83}"/>
          </ac:spMkLst>
        </pc:spChg>
        <pc:spChg chg="add mod">
          <ac:chgData name="直樹 芹澤" userId="04e019a3917b0834" providerId="LiveId" clId="{D1902723-1D47-4C5A-ADDF-811A0279EF07}" dt="2023-08-20T00:27:40.440" v="6615" actId="1076"/>
          <ac:spMkLst>
            <pc:docMk/>
            <pc:sldMk cId="1609848521" sldId="275"/>
            <ac:spMk id="15" creationId="{663F5BC3-9864-7D5E-D137-6DE4546852C2}"/>
          </ac:spMkLst>
        </pc:spChg>
        <pc:grpChg chg="add mod">
          <ac:chgData name="直樹 芹澤" userId="04e019a3917b0834" providerId="LiveId" clId="{D1902723-1D47-4C5A-ADDF-811A0279EF07}" dt="2023-08-20T06:04:11.815" v="11088" actId="1076"/>
          <ac:grpSpMkLst>
            <pc:docMk/>
            <pc:sldMk cId="1609848521" sldId="275"/>
            <ac:grpSpMk id="8" creationId="{08CDDFC7-6675-D685-9A99-B4DE16C98A1C}"/>
          </ac:grpSpMkLst>
        </pc:grpChg>
        <pc:grpChg chg="del">
          <ac:chgData name="直樹 芹澤" userId="04e019a3917b0834" providerId="LiveId" clId="{D1902723-1D47-4C5A-ADDF-811A0279EF07}" dt="2023-08-20T00:24:12.134" v="6568" actId="478"/>
          <ac:grpSpMkLst>
            <pc:docMk/>
            <pc:sldMk cId="1609848521" sldId="275"/>
            <ac:grpSpMk id="8" creationId="{3B6E1A04-0CC2-C434-1C62-9B65C7FE3E54}"/>
          </ac:grpSpMkLst>
        </pc:grpChg>
        <pc:grpChg chg="del">
          <ac:chgData name="直樹 芹澤" userId="04e019a3917b0834" providerId="LiveId" clId="{D1902723-1D47-4C5A-ADDF-811A0279EF07}" dt="2023-08-20T00:24:39.589" v="6573" actId="165"/>
          <ac:grpSpMkLst>
            <pc:docMk/>
            <pc:sldMk cId="1609848521" sldId="275"/>
            <ac:grpSpMk id="16" creationId="{59E29AAF-64C0-274B-00E2-C649ABD3246C}"/>
          </ac:grpSpMkLst>
        </pc:grpChg>
        <pc:picChg chg="mod topLvl">
          <ac:chgData name="直樹 芹澤" userId="04e019a3917b0834" providerId="LiveId" clId="{D1902723-1D47-4C5A-ADDF-811A0279EF07}" dt="2023-08-20T00:27:49.878" v="6617" actId="1076"/>
          <ac:picMkLst>
            <pc:docMk/>
            <pc:sldMk cId="1609848521" sldId="275"/>
            <ac:picMk id="5" creationId="{C464C253-F73A-CD8E-57C5-B6695A904866}"/>
          </ac:picMkLst>
        </pc:picChg>
        <pc:picChg chg="del mod topLvl">
          <ac:chgData name="直樹 芹澤" userId="04e019a3917b0834" providerId="LiveId" clId="{D1902723-1D47-4C5A-ADDF-811A0279EF07}" dt="2023-08-20T00:25:00.865" v="6578" actId="478"/>
          <ac:picMkLst>
            <pc:docMk/>
            <pc:sldMk cId="1609848521" sldId="275"/>
            <ac:picMk id="10" creationId="{179661BB-8EEE-DE94-5033-8A43229B1EC1}"/>
          </ac:picMkLst>
        </pc:picChg>
        <pc:picChg chg="add mod">
          <ac:chgData name="直樹 芹澤" userId="04e019a3917b0834" providerId="LiveId" clId="{D1902723-1D47-4C5A-ADDF-811A0279EF07}" dt="2023-08-20T00:26:54.589" v="6600" actId="12788"/>
          <ac:picMkLst>
            <pc:docMk/>
            <pc:sldMk cId="1609848521" sldId="275"/>
            <ac:picMk id="14" creationId="{2236D14A-BE33-1BB7-C666-5759D3F80165}"/>
          </ac:picMkLst>
        </pc:picChg>
        <pc:picChg chg="add mod">
          <ac:chgData name="直樹 芹澤" userId="04e019a3917b0834" providerId="LiveId" clId="{D1902723-1D47-4C5A-ADDF-811A0279EF07}" dt="2023-08-20T00:28:51.651" v="6625" actId="1076"/>
          <ac:picMkLst>
            <pc:docMk/>
            <pc:sldMk cId="1609848521" sldId="275"/>
            <ac:picMk id="17" creationId="{BE7F6C9D-CD80-1AB4-25A6-4CEE5AA73843}"/>
          </ac:picMkLst>
        </pc:picChg>
        <pc:picChg chg="add mod">
          <ac:chgData name="直樹 芹澤" userId="04e019a3917b0834" providerId="LiveId" clId="{D1902723-1D47-4C5A-ADDF-811A0279EF07}" dt="2023-08-20T00:28:45.697" v="6624" actId="1076"/>
          <ac:picMkLst>
            <pc:docMk/>
            <pc:sldMk cId="1609848521" sldId="275"/>
            <ac:picMk id="18" creationId="{4B78DD82-E4A0-9CEE-454C-EC2A205AD7FC}"/>
          </ac:picMkLst>
        </pc:picChg>
        <pc:cxnChg chg="add mod">
          <ac:chgData name="直樹 芹澤" userId="04e019a3917b0834" providerId="LiveId" clId="{D1902723-1D47-4C5A-ADDF-811A0279EF07}" dt="2023-08-20T06:04:05.768" v="11087" actId="164"/>
          <ac:cxnSpMkLst>
            <pc:docMk/>
            <pc:sldMk cId="1609848521" sldId="275"/>
            <ac:cxnSpMk id="7" creationId="{E1C12446-9C87-2192-E8BD-B1572C60525A}"/>
          </ac:cxnSpMkLst>
        </pc:cxnChg>
        <pc:cxnChg chg="del mod topLvl">
          <ac:chgData name="直樹 芹澤" userId="04e019a3917b0834" providerId="LiveId" clId="{D1902723-1D47-4C5A-ADDF-811A0279EF07}" dt="2023-08-20T00:24:45.767" v="6574" actId="478"/>
          <ac:cxnSpMkLst>
            <pc:docMk/>
            <pc:sldMk cId="1609848521" sldId="275"/>
            <ac:cxnSpMk id="13" creationId="{B9763326-1693-6263-C34D-182ABCB0BAFD}"/>
          </ac:cxnSpMkLst>
        </pc:cxnChg>
      </pc:sldChg>
      <pc:sldChg chg="addSp delSp modSp mod">
        <pc:chgData name="直樹 芹澤" userId="04e019a3917b0834" providerId="LiveId" clId="{D1902723-1D47-4C5A-ADDF-811A0279EF07}" dt="2023-08-20T02:58:49.431" v="7950" actId="14100"/>
        <pc:sldMkLst>
          <pc:docMk/>
          <pc:sldMk cId="153477211" sldId="276"/>
        </pc:sldMkLst>
        <pc:spChg chg="mod">
          <ac:chgData name="直樹 芹澤" userId="04e019a3917b0834" providerId="LiveId" clId="{D1902723-1D47-4C5A-ADDF-811A0279EF07}" dt="2023-08-19T00:28:29.150" v="883" actId="1076"/>
          <ac:spMkLst>
            <pc:docMk/>
            <pc:sldMk cId="153477211" sldId="276"/>
            <ac:spMk id="2" creationId="{6C929910-4246-7BBD-13DB-C0D37B5A8A44}"/>
          </ac:spMkLst>
        </pc:spChg>
        <pc:spChg chg="add mod">
          <ac:chgData name="直樹 芹澤" userId="04e019a3917b0834" providerId="LiveId" clId="{D1902723-1D47-4C5A-ADDF-811A0279EF07}" dt="2023-08-20T02:19:09.639" v="7015" actId="164"/>
          <ac:spMkLst>
            <pc:docMk/>
            <pc:sldMk cId="153477211" sldId="276"/>
            <ac:spMk id="3" creationId="{572C795E-09D3-1780-9B19-8C78057AFB0E}"/>
          </ac:spMkLst>
        </pc:spChg>
        <pc:spChg chg="add mod">
          <ac:chgData name="直樹 芹澤" userId="04e019a3917b0834" providerId="LiveId" clId="{D1902723-1D47-4C5A-ADDF-811A0279EF07}" dt="2023-08-20T02:58:49.431" v="7950" actId="14100"/>
          <ac:spMkLst>
            <pc:docMk/>
            <pc:sldMk cId="153477211" sldId="276"/>
            <ac:spMk id="4" creationId="{BDE09806-C32F-B748-59AC-1057FC056DC2}"/>
          </ac:spMkLst>
        </pc:spChg>
        <pc:spChg chg="add mod">
          <ac:chgData name="直樹 芹澤" userId="04e019a3917b0834" providerId="LiveId" clId="{D1902723-1D47-4C5A-ADDF-811A0279EF07}" dt="2023-08-20T02:13:10.231" v="6764" actId="164"/>
          <ac:spMkLst>
            <pc:docMk/>
            <pc:sldMk cId="153477211" sldId="276"/>
            <ac:spMk id="5" creationId="{1737435B-5BE2-DF9E-A440-376EB87495CC}"/>
          </ac:spMkLst>
        </pc:spChg>
        <pc:spChg chg="add mod">
          <ac:chgData name="直樹 芹澤" userId="04e019a3917b0834" providerId="LiveId" clId="{D1902723-1D47-4C5A-ADDF-811A0279EF07}" dt="2023-08-20T02:13:10.231" v="6764" actId="164"/>
          <ac:spMkLst>
            <pc:docMk/>
            <pc:sldMk cId="153477211" sldId="276"/>
            <ac:spMk id="6" creationId="{3F52697D-1FF1-FE00-4E97-3181B795D4C5}"/>
          </ac:spMkLst>
        </pc:spChg>
        <pc:spChg chg="add mod">
          <ac:chgData name="直樹 芹澤" userId="04e019a3917b0834" providerId="LiveId" clId="{D1902723-1D47-4C5A-ADDF-811A0279EF07}" dt="2023-08-20T02:13:10.231" v="6764" actId="164"/>
          <ac:spMkLst>
            <pc:docMk/>
            <pc:sldMk cId="153477211" sldId="276"/>
            <ac:spMk id="8" creationId="{40C77F05-ABC4-4612-EB9B-F7C336252ED4}"/>
          </ac:spMkLst>
        </pc:spChg>
        <pc:spChg chg="add mod">
          <ac:chgData name="直樹 芹澤" userId="04e019a3917b0834" providerId="LiveId" clId="{D1902723-1D47-4C5A-ADDF-811A0279EF07}" dt="2023-08-20T02:13:10.231" v="6764" actId="164"/>
          <ac:spMkLst>
            <pc:docMk/>
            <pc:sldMk cId="153477211" sldId="276"/>
            <ac:spMk id="9" creationId="{0965810B-2B07-9C1A-7FF9-3E4E5EC32D79}"/>
          </ac:spMkLst>
        </pc:spChg>
        <pc:spChg chg="add mod">
          <ac:chgData name="直樹 芹澤" userId="04e019a3917b0834" providerId="LiveId" clId="{D1902723-1D47-4C5A-ADDF-811A0279EF07}" dt="2023-08-20T02:13:10.231" v="6764" actId="164"/>
          <ac:spMkLst>
            <pc:docMk/>
            <pc:sldMk cId="153477211" sldId="276"/>
            <ac:spMk id="10" creationId="{A20DC6F2-7825-E0BC-F895-C16EDBC041A6}"/>
          </ac:spMkLst>
        </pc:spChg>
        <pc:spChg chg="add mod">
          <ac:chgData name="直樹 芹澤" userId="04e019a3917b0834" providerId="LiveId" clId="{D1902723-1D47-4C5A-ADDF-811A0279EF07}" dt="2023-08-20T02:13:10.231" v="6764" actId="164"/>
          <ac:spMkLst>
            <pc:docMk/>
            <pc:sldMk cId="153477211" sldId="276"/>
            <ac:spMk id="11" creationId="{309DA388-DBB9-B7FF-1BA7-7DAF71B7EDD6}"/>
          </ac:spMkLst>
        </pc:spChg>
        <pc:spChg chg="add mod">
          <ac:chgData name="直樹 芹澤" userId="04e019a3917b0834" providerId="LiveId" clId="{D1902723-1D47-4C5A-ADDF-811A0279EF07}" dt="2023-08-20T02:13:10.231" v="6764" actId="164"/>
          <ac:spMkLst>
            <pc:docMk/>
            <pc:sldMk cId="153477211" sldId="276"/>
            <ac:spMk id="12" creationId="{1ED45BE8-470D-97CE-AE3F-2413BCDC7B40}"/>
          </ac:spMkLst>
        </pc:spChg>
        <pc:spChg chg="add mod">
          <ac:chgData name="直樹 芹澤" userId="04e019a3917b0834" providerId="LiveId" clId="{D1902723-1D47-4C5A-ADDF-811A0279EF07}" dt="2023-08-20T02:13:10.231" v="6764" actId="164"/>
          <ac:spMkLst>
            <pc:docMk/>
            <pc:sldMk cId="153477211" sldId="276"/>
            <ac:spMk id="13" creationId="{6D03076C-8DB6-25E3-C570-65AC9630B2A3}"/>
          </ac:spMkLst>
        </pc:spChg>
        <pc:spChg chg="add mod">
          <ac:chgData name="直樹 芹澤" userId="04e019a3917b0834" providerId="LiveId" clId="{D1902723-1D47-4C5A-ADDF-811A0279EF07}" dt="2023-08-20T02:13:10.231" v="6764" actId="164"/>
          <ac:spMkLst>
            <pc:docMk/>
            <pc:sldMk cId="153477211" sldId="276"/>
            <ac:spMk id="14" creationId="{81AF9348-90B1-5EDE-1687-8A1598C88BFB}"/>
          </ac:spMkLst>
        </pc:spChg>
        <pc:spChg chg="add mod">
          <ac:chgData name="直樹 芹澤" userId="04e019a3917b0834" providerId="LiveId" clId="{D1902723-1D47-4C5A-ADDF-811A0279EF07}" dt="2023-08-20T02:13:10.231" v="6764" actId="164"/>
          <ac:spMkLst>
            <pc:docMk/>
            <pc:sldMk cId="153477211" sldId="276"/>
            <ac:spMk id="15" creationId="{2147991A-2570-EF57-439A-79C06F05363D}"/>
          </ac:spMkLst>
        </pc:spChg>
        <pc:spChg chg="add mod">
          <ac:chgData name="直樹 芹澤" userId="04e019a3917b0834" providerId="LiveId" clId="{D1902723-1D47-4C5A-ADDF-811A0279EF07}" dt="2023-08-20T02:13:10.231" v="6764" actId="164"/>
          <ac:spMkLst>
            <pc:docMk/>
            <pc:sldMk cId="153477211" sldId="276"/>
            <ac:spMk id="16" creationId="{225DEB28-CB35-7A74-F493-87D1EF398DA7}"/>
          </ac:spMkLst>
        </pc:spChg>
        <pc:spChg chg="add mod">
          <ac:chgData name="直樹 芹澤" userId="04e019a3917b0834" providerId="LiveId" clId="{D1902723-1D47-4C5A-ADDF-811A0279EF07}" dt="2023-08-20T02:13:10.231" v="6764" actId="164"/>
          <ac:spMkLst>
            <pc:docMk/>
            <pc:sldMk cId="153477211" sldId="276"/>
            <ac:spMk id="17" creationId="{7B9ABF48-956D-8F13-310F-64911C5C81C9}"/>
          </ac:spMkLst>
        </pc:spChg>
        <pc:spChg chg="add mod">
          <ac:chgData name="直樹 芹澤" userId="04e019a3917b0834" providerId="LiveId" clId="{D1902723-1D47-4C5A-ADDF-811A0279EF07}" dt="2023-08-20T02:13:10.231" v="6764" actId="164"/>
          <ac:spMkLst>
            <pc:docMk/>
            <pc:sldMk cId="153477211" sldId="276"/>
            <ac:spMk id="18" creationId="{B1CAC2EF-EE29-A447-B582-86B4992DF463}"/>
          </ac:spMkLst>
        </pc:spChg>
        <pc:spChg chg="add mod">
          <ac:chgData name="直樹 芹澤" userId="04e019a3917b0834" providerId="LiveId" clId="{D1902723-1D47-4C5A-ADDF-811A0279EF07}" dt="2023-08-20T02:15:08.906" v="6868" actId="20577"/>
          <ac:spMkLst>
            <pc:docMk/>
            <pc:sldMk cId="153477211" sldId="276"/>
            <ac:spMk id="20" creationId="{56AD58DF-491C-4FC9-C9FA-1672CF81ADE6}"/>
          </ac:spMkLst>
        </pc:spChg>
        <pc:spChg chg="add mod">
          <ac:chgData name="直樹 芹澤" userId="04e019a3917b0834" providerId="LiveId" clId="{D1902723-1D47-4C5A-ADDF-811A0279EF07}" dt="2023-08-20T02:15:48.236" v="6894" actId="1076"/>
          <ac:spMkLst>
            <pc:docMk/>
            <pc:sldMk cId="153477211" sldId="276"/>
            <ac:spMk id="21" creationId="{42E97A26-5499-F1C4-2019-C462AF560B92}"/>
          </ac:spMkLst>
        </pc:spChg>
        <pc:spChg chg="add mod">
          <ac:chgData name="直樹 芹澤" userId="04e019a3917b0834" providerId="LiveId" clId="{D1902723-1D47-4C5A-ADDF-811A0279EF07}" dt="2023-08-20T02:19:09.639" v="7015" actId="164"/>
          <ac:spMkLst>
            <pc:docMk/>
            <pc:sldMk cId="153477211" sldId="276"/>
            <ac:spMk id="23" creationId="{D1033B72-104E-9DA0-FC38-2240DFC7C2DC}"/>
          </ac:spMkLst>
        </pc:spChg>
        <pc:spChg chg="add del mod">
          <ac:chgData name="直樹 芹澤" userId="04e019a3917b0834" providerId="LiveId" clId="{D1902723-1D47-4C5A-ADDF-811A0279EF07}" dt="2023-08-20T02:18:16.042" v="6965" actId="478"/>
          <ac:spMkLst>
            <pc:docMk/>
            <pc:sldMk cId="153477211" sldId="276"/>
            <ac:spMk id="24" creationId="{0BD320AC-5829-AD2B-33FE-FB202A6448DD}"/>
          </ac:spMkLst>
        </pc:spChg>
        <pc:spChg chg="add mod">
          <ac:chgData name="直樹 芹澤" userId="04e019a3917b0834" providerId="LiveId" clId="{D1902723-1D47-4C5A-ADDF-811A0279EF07}" dt="2023-08-20T02:32:03.831" v="7442" actId="12788"/>
          <ac:spMkLst>
            <pc:docMk/>
            <pc:sldMk cId="153477211" sldId="276"/>
            <ac:spMk id="26" creationId="{0ECE499A-C85A-B479-B055-D6FB58D23101}"/>
          </ac:spMkLst>
        </pc:spChg>
        <pc:grpChg chg="add mod">
          <ac:chgData name="直樹 芹澤" userId="04e019a3917b0834" providerId="LiveId" clId="{D1902723-1D47-4C5A-ADDF-811A0279EF07}" dt="2023-08-20T02:13:25.185" v="6765" actId="1076"/>
          <ac:grpSpMkLst>
            <pc:docMk/>
            <pc:sldMk cId="153477211" sldId="276"/>
            <ac:grpSpMk id="19" creationId="{DEA4A605-378E-87AB-FA01-B7C67537B7E9}"/>
          </ac:grpSpMkLst>
        </pc:grpChg>
        <pc:grpChg chg="add mod">
          <ac:chgData name="直樹 芹澤" userId="04e019a3917b0834" providerId="LiveId" clId="{D1902723-1D47-4C5A-ADDF-811A0279EF07}" dt="2023-08-20T02:19:09.639" v="7015" actId="164"/>
          <ac:grpSpMkLst>
            <pc:docMk/>
            <pc:sldMk cId="153477211" sldId="276"/>
            <ac:grpSpMk id="25" creationId="{F70C8D8D-2768-2B37-D751-B62FC418C0DB}"/>
          </ac:grpSpMkLst>
        </pc:grpChg>
        <pc:grpChg chg="del mod">
          <ac:chgData name="直樹 芹澤" userId="04e019a3917b0834" providerId="LiveId" clId="{D1902723-1D47-4C5A-ADDF-811A0279EF07}" dt="2023-08-20T00:30:24.636" v="6630" actId="478"/>
          <ac:grpSpMkLst>
            <pc:docMk/>
            <pc:sldMk cId="153477211" sldId="276"/>
            <ac:grpSpMk id="38" creationId="{89ABAB52-598C-A73A-D020-BF2974CAFECA}"/>
          </ac:grpSpMkLst>
        </pc:grpChg>
        <pc:picChg chg="add del mod">
          <ac:chgData name="直樹 芹澤" userId="04e019a3917b0834" providerId="LiveId" clId="{D1902723-1D47-4C5A-ADDF-811A0279EF07}" dt="2023-08-20T00:31:16.939" v="6636" actId="478"/>
          <ac:picMkLst>
            <pc:docMk/>
            <pc:sldMk cId="153477211" sldId="276"/>
            <ac:picMk id="4" creationId="{FB81931F-51FF-332E-A816-845471DBE6AB}"/>
          </ac:picMkLst>
        </pc:picChg>
        <pc:picChg chg="add mod">
          <ac:chgData name="直樹 芹澤" userId="04e019a3917b0834" providerId="LiveId" clId="{D1902723-1D47-4C5A-ADDF-811A0279EF07}" dt="2023-08-20T02:13:10.231" v="6764" actId="164"/>
          <ac:picMkLst>
            <pc:docMk/>
            <pc:sldMk cId="153477211" sldId="276"/>
            <ac:picMk id="7" creationId="{2A4C180D-660A-E5F8-CBAE-15EDD92A5E96}"/>
          </ac:picMkLst>
        </pc:picChg>
        <pc:picChg chg="add mod">
          <ac:chgData name="直樹 芹澤" userId="04e019a3917b0834" providerId="LiveId" clId="{D1902723-1D47-4C5A-ADDF-811A0279EF07}" dt="2023-08-20T02:16:05.393" v="6896" actId="1076"/>
          <ac:picMkLst>
            <pc:docMk/>
            <pc:sldMk cId="153477211" sldId="276"/>
            <ac:picMk id="22" creationId="{67D17266-4EB1-F647-154B-11E3888A00BF}"/>
          </ac:picMkLst>
        </pc:picChg>
      </pc:sldChg>
      <pc:sldChg chg="addSp delSp modSp mod">
        <pc:chgData name="直樹 芹澤" userId="04e019a3917b0834" providerId="LiveId" clId="{D1902723-1D47-4C5A-ADDF-811A0279EF07}" dt="2023-08-20T06:06:14.203" v="11097" actId="20577"/>
        <pc:sldMkLst>
          <pc:docMk/>
          <pc:sldMk cId="1744935766" sldId="277"/>
        </pc:sldMkLst>
        <pc:spChg chg="mod">
          <ac:chgData name="直樹 芹澤" userId="04e019a3917b0834" providerId="LiveId" clId="{D1902723-1D47-4C5A-ADDF-811A0279EF07}" dt="2023-08-20T03:33:44.814" v="8384" actId="27636"/>
          <ac:spMkLst>
            <pc:docMk/>
            <pc:sldMk cId="1744935766" sldId="277"/>
            <ac:spMk id="2" creationId="{D981E8BD-FCE2-5C6C-FA66-C9CC77230DCD}"/>
          </ac:spMkLst>
        </pc:spChg>
        <pc:spChg chg="mod">
          <ac:chgData name="直樹 芹澤" userId="04e019a3917b0834" providerId="LiveId" clId="{D1902723-1D47-4C5A-ADDF-811A0279EF07}" dt="2023-08-20T02:39:45.465" v="7449" actId="6549"/>
          <ac:spMkLst>
            <pc:docMk/>
            <pc:sldMk cId="1744935766" sldId="277"/>
            <ac:spMk id="6" creationId="{82179EBF-4EA0-775F-B812-FC41114E5E77}"/>
          </ac:spMkLst>
        </pc:spChg>
        <pc:spChg chg="mod">
          <ac:chgData name="直樹 芹澤" userId="04e019a3917b0834" providerId="LiveId" clId="{D1902723-1D47-4C5A-ADDF-811A0279EF07}" dt="2023-08-20T06:05:53.196" v="11093" actId="1076"/>
          <ac:spMkLst>
            <pc:docMk/>
            <pc:sldMk cId="1744935766" sldId="277"/>
            <ac:spMk id="9" creationId="{D0E631C7-0981-94FE-1930-2EF2074F9FA4}"/>
          </ac:spMkLst>
        </pc:spChg>
        <pc:spChg chg="add mod">
          <ac:chgData name="直樹 芹澤" userId="04e019a3917b0834" providerId="LiveId" clId="{D1902723-1D47-4C5A-ADDF-811A0279EF07}" dt="2023-08-20T06:06:14.203" v="11097" actId="20577"/>
          <ac:spMkLst>
            <pc:docMk/>
            <pc:sldMk cId="1744935766" sldId="277"/>
            <ac:spMk id="15" creationId="{70B5DC70-206A-CF5D-FB09-47E8BD9D963B}"/>
          </ac:spMkLst>
        </pc:spChg>
        <pc:spChg chg="mod">
          <ac:chgData name="直樹 芹澤" userId="04e019a3917b0834" providerId="LiveId" clId="{D1902723-1D47-4C5A-ADDF-811A0279EF07}" dt="2023-08-20T02:39:50.634" v="7451" actId="6549"/>
          <ac:spMkLst>
            <pc:docMk/>
            <pc:sldMk cId="1744935766" sldId="277"/>
            <ac:spMk id="18" creationId="{B07ECDB8-3AFF-79EF-233A-82738581989D}"/>
          </ac:spMkLst>
        </pc:spChg>
        <pc:spChg chg="mod">
          <ac:chgData name="直樹 芹澤" userId="04e019a3917b0834" providerId="LiveId" clId="{D1902723-1D47-4C5A-ADDF-811A0279EF07}" dt="2023-08-20T02:15:17.250" v="6869" actId="14100"/>
          <ac:spMkLst>
            <pc:docMk/>
            <pc:sldMk cId="1744935766" sldId="277"/>
            <ac:spMk id="19" creationId="{128D7CBB-EB26-D0DB-D05E-648D4CB74BC8}"/>
          </ac:spMkLst>
        </pc:spChg>
        <pc:spChg chg="add mod">
          <ac:chgData name="直樹 芹澤" userId="04e019a3917b0834" providerId="LiveId" clId="{D1902723-1D47-4C5A-ADDF-811A0279EF07}" dt="2023-08-20T04:08:56.592" v="9327" actId="14100"/>
          <ac:spMkLst>
            <pc:docMk/>
            <pc:sldMk cId="1744935766" sldId="277"/>
            <ac:spMk id="31" creationId="{75E2D54C-5B05-22E1-3C3F-98027FF4F0A6}"/>
          </ac:spMkLst>
        </pc:spChg>
        <pc:spChg chg="add mod">
          <ac:chgData name="直樹 芹澤" userId="04e019a3917b0834" providerId="LiveId" clId="{D1902723-1D47-4C5A-ADDF-811A0279EF07}" dt="2023-08-20T02:52:07.461" v="7677" actId="164"/>
          <ac:spMkLst>
            <pc:docMk/>
            <pc:sldMk cId="1744935766" sldId="277"/>
            <ac:spMk id="32" creationId="{C073025E-8123-AD75-C947-A083B733AFFF}"/>
          </ac:spMkLst>
        </pc:spChg>
        <pc:spChg chg="add mod">
          <ac:chgData name="直樹 芹澤" userId="04e019a3917b0834" providerId="LiveId" clId="{D1902723-1D47-4C5A-ADDF-811A0279EF07}" dt="2023-08-20T06:05:57.591" v="11094" actId="1076"/>
          <ac:spMkLst>
            <pc:docMk/>
            <pc:sldMk cId="1744935766" sldId="277"/>
            <ac:spMk id="34" creationId="{1645D4F7-D2CD-C3F2-C724-BE30D9016AA9}"/>
          </ac:spMkLst>
        </pc:spChg>
        <pc:grpChg chg="del">
          <ac:chgData name="直樹 芹澤" userId="04e019a3917b0834" providerId="LiveId" clId="{D1902723-1D47-4C5A-ADDF-811A0279EF07}" dt="2023-08-20T02:39:52.489" v="7452" actId="478"/>
          <ac:grpSpMkLst>
            <pc:docMk/>
            <pc:sldMk cId="1744935766" sldId="277"/>
            <ac:grpSpMk id="17" creationId="{1EC13ABA-A572-B62D-A39E-8242360BCD55}"/>
          </ac:grpSpMkLst>
        </pc:grpChg>
        <pc:grpChg chg="del">
          <ac:chgData name="直樹 芹澤" userId="04e019a3917b0834" providerId="LiveId" clId="{D1902723-1D47-4C5A-ADDF-811A0279EF07}" dt="2023-08-20T02:39:48.436" v="7450" actId="478"/>
          <ac:grpSpMkLst>
            <pc:docMk/>
            <pc:sldMk cId="1744935766" sldId="277"/>
            <ac:grpSpMk id="24" creationId="{B0672BAC-36AA-54CE-6E1D-070CC7E23332}"/>
          </ac:grpSpMkLst>
        </pc:grpChg>
        <pc:grpChg chg="del">
          <ac:chgData name="直樹 芹澤" userId="04e019a3917b0834" providerId="LiveId" clId="{D1902723-1D47-4C5A-ADDF-811A0279EF07}" dt="2023-08-20T02:39:56.628" v="7454" actId="478"/>
          <ac:grpSpMkLst>
            <pc:docMk/>
            <pc:sldMk cId="1744935766" sldId="277"/>
            <ac:grpSpMk id="25" creationId="{9420B033-E5FA-0329-2475-4D4C866C35E8}"/>
          </ac:grpSpMkLst>
        </pc:grpChg>
        <pc:grpChg chg="del">
          <ac:chgData name="直樹 芹澤" userId="04e019a3917b0834" providerId="LiveId" clId="{D1902723-1D47-4C5A-ADDF-811A0279EF07}" dt="2023-08-20T02:39:54.960" v="7453" actId="478"/>
          <ac:grpSpMkLst>
            <pc:docMk/>
            <pc:sldMk cId="1744935766" sldId="277"/>
            <ac:grpSpMk id="28" creationId="{3D1621CA-2419-2114-ED9C-0BB361426D47}"/>
          </ac:grpSpMkLst>
        </pc:grpChg>
        <pc:grpChg chg="del">
          <ac:chgData name="直樹 芹澤" userId="04e019a3917b0834" providerId="LiveId" clId="{D1902723-1D47-4C5A-ADDF-811A0279EF07}" dt="2023-08-20T02:39:58.570" v="7455" actId="478"/>
          <ac:grpSpMkLst>
            <pc:docMk/>
            <pc:sldMk cId="1744935766" sldId="277"/>
            <ac:grpSpMk id="30" creationId="{CAF8444F-CC45-0053-5196-4F76066DACD5}"/>
          </ac:grpSpMkLst>
        </pc:grpChg>
        <pc:grpChg chg="add mod">
          <ac:chgData name="直樹 芹澤" userId="04e019a3917b0834" providerId="LiveId" clId="{D1902723-1D47-4C5A-ADDF-811A0279EF07}" dt="2023-08-20T02:52:17.215" v="7679" actId="1076"/>
          <ac:grpSpMkLst>
            <pc:docMk/>
            <pc:sldMk cId="1744935766" sldId="277"/>
            <ac:grpSpMk id="35" creationId="{E47910A5-12B9-1823-0B64-C26C80F4B5A2}"/>
          </ac:grpSpMkLst>
        </pc:grpChg>
        <pc:grpChg chg="add mod">
          <ac:chgData name="直樹 芹澤" userId="04e019a3917b0834" providerId="LiveId" clId="{D1902723-1D47-4C5A-ADDF-811A0279EF07}" dt="2023-08-20T02:52:26.033" v="7681" actId="1076"/>
          <ac:grpSpMkLst>
            <pc:docMk/>
            <pc:sldMk cId="1744935766" sldId="277"/>
            <ac:grpSpMk id="37" creationId="{DC53E0B4-A037-70AD-5FC0-14210740636C}"/>
          </ac:grpSpMkLst>
        </pc:grpChg>
        <pc:grpChg chg="add mod">
          <ac:chgData name="直樹 芹澤" userId="04e019a3917b0834" providerId="LiveId" clId="{D1902723-1D47-4C5A-ADDF-811A0279EF07}" dt="2023-08-20T06:05:45.332" v="11092" actId="1076"/>
          <ac:grpSpMkLst>
            <pc:docMk/>
            <pc:sldMk cId="1744935766" sldId="277"/>
            <ac:grpSpMk id="38" creationId="{2722E2C3-89B8-6B03-42CF-2C665DB421BA}"/>
          </ac:grpSpMkLst>
        </pc:grpChg>
        <pc:picChg chg="add del mod">
          <ac:chgData name="直樹 芹澤" userId="04e019a3917b0834" providerId="LiveId" clId="{D1902723-1D47-4C5A-ADDF-811A0279EF07}" dt="2023-08-20T02:41:50.856" v="7469" actId="478"/>
          <ac:picMkLst>
            <pc:docMk/>
            <pc:sldMk cId="1744935766" sldId="277"/>
            <ac:picMk id="10" creationId="{97A965BC-BA8D-BBD2-DC1E-2AB31424F5B8}"/>
          </ac:picMkLst>
        </pc:picChg>
        <pc:picChg chg="add mod">
          <ac:chgData name="直樹 芹澤" userId="04e019a3917b0834" providerId="LiveId" clId="{D1902723-1D47-4C5A-ADDF-811A0279EF07}" dt="2023-08-20T02:51:25.582" v="7662" actId="164"/>
          <ac:picMkLst>
            <pc:docMk/>
            <pc:sldMk cId="1744935766" sldId="277"/>
            <ac:picMk id="12" creationId="{056EBE83-818D-DE97-809B-52924B9B2DC0}"/>
          </ac:picMkLst>
        </pc:picChg>
        <pc:picChg chg="add mod">
          <ac:chgData name="直樹 芹澤" userId="04e019a3917b0834" providerId="LiveId" clId="{D1902723-1D47-4C5A-ADDF-811A0279EF07}" dt="2023-08-20T02:52:07.461" v="7677" actId="164"/>
          <ac:picMkLst>
            <pc:docMk/>
            <pc:sldMk cId="1744935766" sldId="277"/>
            <ac:picMk id="14" creationId="{F19D332B-EF63-6F51-E304-4E20602E78C0}"/>
          </ac:picMkLst>
        </pc:picChg>
        <pc:picChg chg="del">
          <ac:chgData name="直樹 芹澤" userId="04e019a3917b0834" providerId="LiveId" clId="{D1902723-1D47-4C5A-ADDF-811A0279EF07}" dt="2023-08-20T02:39:52.489" v="7452" actId="478"/>
          <ac:picMkLst>
            <pc:docMk/>
            <pc:sldMk cId="1744935766" sldId="277"/>
            <ac:picMk id="16" creationId="{3CFD5764-1717-3A1C-0215-BDB77B5C6A17}"/>
          </ac:picMkLst>
        </pc:picChg>
        <pc:picChg chg="add mod">
          <ac:chgData name="直樹 芹澤" userId="04e019a3917b0834" providerId="LiveId" clId="{D1902723-1D47-4C5A-ADDF-811A0279EF07}" dt="2023-08-20T02:51:25.582" v="7662" actId="164"/>
          <ac:picMkLst>
            <pc:docMk/>
            <pc:sldMk cId="1744935766" sldId="277"/>
            <ac:picMk id="33" creationId="{847EDAAC-A9DE-F51F-8609-57966D25F294}"/>
          </ac:picMkLst>
        </pc:picChg>
        <pc:picChg chg="add mod">
          <ac:chgData name="直樹 芹澤" userId="04e019a3917b0834" providerId="LiveId" clId="{D1902723-1D47-4C5A-ADDF-811A0279EF07}" dt="2023-08-20T02:52:07.461" v="7677" actId="164"/>
          <ac:picMkLst>
            <pc:docMk/>
            <pc:sldMk cId="1744935766" sldId="277"/>
            <ac:picMk id="36" creationId="{813CF84C-49F9-1AA1-79F2-2BB8B6B5257D}"/>
          </ac:picMkLst>
        </pc:picChg>
        <pc:cxnChg chg="mod">
          <ac:chgData name="直樹 芹澤" userId="04e019a3917b0834" providerId="LiveId" clId="{D1902723-1D47-4C5A-ADDF-811A0279EF07}" dt="2023-08-20T02:39:56.628" v="7454" actId="478"/>
          <ac:cxnSpMkLst>
            <pc:docMk/>
            <pc:sldMk cId="1744935766" sldId="277"/>
            <ac:cxnSpMk id="20" creationId="{D27EB257-F1B4-C127-B975-78549F88B7C9}"/>
          </ac:cxnSpMkLst>
        </pc:cxnChg>
        <pc:cxnChg chg="add mod">
          <ac:chgData name="直樹 芹澤" userId="04e019a3917b0834" providerId="LiveId" clId="{D1902723-1D47-4C5A-ADDF-811A0279EF07}" dt="2023-08-20T06:05:41.279" v="11091" actId="164"/>
          <ac:cxnSpMkLst>
            <pc:docMk/>
            <pc:sldMk cId="1744935766" sldId="277"/>
            <ac:cxnSpMk id="21" creationId="{8B522E17-6D15-8540-0284-E3AD501272B6}"/>
          </ac:cxnSpMkLst>
        </pc:cxnChg>
      </pc:sldChg>
      <pc:sldChg chg="addSp delSp modSp mod">
        <pc:chgData name="直樹 芹澤" userId="04e019a3917b0834" providerId="LiveId" clId="{D1902723-1D47-4C5A-ADDF-811A0279EF07}" dt="2023-09-10T05:34:25.459" v="25156" actId="20577"/>
        <pc:sldMkLst>
          <pc:docMk/>
          <pc:sldMk cId="4040758163" sldId="278"/>
        </pc:sldMkLst>
        <pc:spChg chg="mod">
          <ac:chgData name="直樹 芹澤" userId="04e019a3917b0834" providerId="LiveId" clId="{D1902723-1D47-4C5A-ADDF-811A0279EF07}" dt="2023-08-19T00:22:41.013" v="769" actId="403"/>
          <ac:spMkLst>
            <pc:docMk/>
            <pc:sldMk cId="4040758163" sldId="278"/>
            <ac:spMk id="2" creationId="{0771EC2B-036B-9E8A-92EA-4D23DC381925}"/>
          </ac:spMkLst>
        </pc:spChg>
        <pc:spChg chg="add del mod">
          <ac:chgData name="直樹 芹澤" userId="04e019a3917b0834" providerId="LiveId" clId="{D1902723-1D47-4C5A-ADDF-811A0279EF07}" dt="2023-08-19T23:13:44.292" v="5375" actId="478"/>
          <ac:spMkLst>
            <pc:docMk/>
            <pc:sldMk cId="4040758163" sldId="278"/>
            <ac:spMk id="3" creationId="{77C025A2-5021-4320-6695-9DE59326B84B}"/>
          </ac:spMkLst>
        </pc:spChg>
        <pc:spChg chg="mod">
          <ac:chgData name="直樹 芹澤" userId="04e019a3917b0834" providerId="LiveId" clId="{D1902723-1D47-4C5A-ADDF-811A0279EF07}" dt="2023-08-20T05:40:37.142" v="10824" actId="164"/>
          <ac:spMkLst>
            <pc:docMk/>
            <pc:sldMk cId="4040758163" sldId="278"/>
            <ac:spMk id="6" creationId="{F18DC730-0D5D-98C8-6EEC-D3ECC3FA3D1A}"/>
          </ac:spMkLst>
        </pc:spChg>
        <pc:spChg chg="add mod">
          <ac:chgData name="直樹 芹澤" userId="04e019a3917b0834" providerId="LiveId" clId="{D1902723-1D47-4C5A-ADDF-811A0279EF07}" dt="2023-09-10T05:34:25.459" v="25156" actId="20577"/>
          <ac:spMkLst>
            <pc:docMk/>
            <pc:sldMk cId="4040758163" sldId="278"/>
            <ac:spMk id="22" creationId="{8708EC16-4EF7-44E5-9263-1868F49163FA}"/>
          </ac:spMkLst>
        </pc:spChg>
        <pc:spChg chg="add mod">
          <ac:chgData name="直樹 芹澤" userId="04e019a3917b0834" providerId="LiveId" clId="{D1902723-1D47-4C5A-ADDF-811A0279EF07}" dt="2023-09-10T02:51:37.411" v="23716" actId="20577"/>
          <ac:spMkLst>
            <pc:docMk/>
            <pc:sldMk cId="4040758163" sldId="278"/>
            <ac:spMk id="23" creationId="{569CB9DC-49F5-C648-5D96-16C03E2F3FA5}"/>
          </ac:spMkLst>
        </pc:spChg>
        <pc:spChg chg="add mod">
          <ac:chgData name="直樹 芹澤" userId="04e019a3917b0834" providerId="LiveId" clId="{D1902723-1D47-4C5A-ADDF-811A0279EF07}" dt="2023-09-10T04:46:14.233" v="24192" actId="20577"/>
          <ac:spMkLst>
            <pc:docMk/>
            <pc:sldMk cId="4040758163" sldId="278"/>
            <ac:spMk id="24" creationId="{C61B3983-B6DC-31DD-41C2-B6E39A430BEA}"/>
          </ac:spMkLst>
        </pc:spChg>
        <pc:spChg chg="mod">
          <ac:chgData name="直樹 芹澤" userId="04e019a3917b0834" providerId="LiveId" clId="{D1902723-1D47-4C5A-ADDF-811A0279EF07}" dt="2023-08-19T00:46:02.213" v="1028" actId="27803"/>
          <ac:spMkLst>
            <pc:docMk/>
            <pc:sldMk cId="4040758163" sldId="278"/>
            <ac:spMk id="26" creationId="{17A85307-83F5-65F3-55DD-FBA7D4E7D585}"/>
          </ac:spMkLst>
        </pc:spChg>
        <pc:spChg chg="add mod">
          <ac:chgData name="直樹 芹澤" userId="04e019a3917b0834" providerId="LiveId" clId="{D1902723-1D47-4C5A-ADDF-811A0279EF07}" dt="2023-08-19T23:09:03.051" v="5150" actId="207"/>
          <ac:spMkLst>
            <pc:docMk/>
            <pc:sldMk cId="4040758163" sldId="278"/>
            <ac:spMk id="27" creationId="{9C89AFCC-394B-F373-093A-DC5FD65A55AD}"/>
          </ac:spMkLst>
        </pc:spChg>
        <pc:spChg chg="add del mod">
          <ac:chgData name="直樹 芹澤" userId="04e019a3917b0834" providerId="LiveId" clId="{D1902723-1D47-4C5A-ADDF-811A0279EF07}" dt="2023-08-19T00:48:35.319" v="1080" actId="478"/>
          <ac:spMkLst>
            <pc:docMk/>
            <pc:sldMk cId="4040758163" sldId="278"/>
            <ac:spMk id="29" creationId="{3827536E-C537-8C92-4428-B52F3534CB35}"/>
          </ac:spMkLst>
        </pc:spChg>
        <pc:spChg chg="add mod">
          <ac:chgData name="直樹 芹澤" userId="04e019a3917b0834" providerId="LiveId" clId="{D1902723-1D47-4C5A-ADDF-811A0279EF07}" dt="2023-09-10T04:39:21.004" v="23781" actId="1076"/>
          <ac:spMkLst>
            <pc:docMk/>
            <pc:sldMk cId="4040758163" sldId="278"/>
            <ac:spMk id="31" creationId="{33B9EEB3-0CA6-1528-F3AF-BB3E24402597}"/>
          </ac:spMkLst>
        </pc:spChg>
        <pc:grpChg chg="add mod">
          <ac:chgData name="直樹 芹澤" userId="04e019a3917b0834" providerId="LiveId" clId="{D1902723-1D47-4C5A-ADDF-811A0279EF07}" dt="2023-08-20T05:40:41.758" v="10825" actId="1076"/>
          <ac:grpSpMkLst>
            <pc:docMk/>
            <pc:sldMk cId="4040758163" sldId="278"/>
            <ac:grpSpMk id="3" creationId="{BFEF5A21-14E8-0D12-CE25-6D883997BA07}"/>
          </ac:grpSpMkLst>
        </pc:grpChg>
        <pc:grpChg chg="add mod">
          <ac:chgData name="直樹 芹澤" userId="04e019a3917b0834" providerId="LiveId" clId="{D1902723-1D47-4C5A-ADDF-811A0279EF07}" dt="2023-08-20T05:41:10.977" v="10828" actId="1076"/>
          <ac:grpSpMkLst>
            <pc:docMk/>
            <pc:sldMk cId="4040758163" sldId="278"/>
            <ac:grpSpMk id="8" creationId="{03A28CCC-01A2-F9D4-F9D3-D17BCD489A8B}"/>
          </ac:grpSpMkLst>
        </pc:grpChg>
        <pc:picChg chg="add mod">
          <ac:chgData name="直樹 芹澤" userId="04e019a3917b0834" providerId="LiveId" clId="{D1902723-1D47-4C5A-ADDF-811A0279EF07}" dt="2023-08-20T05:41:34.160" v="10834" actId="14100"/>
          <ac:picMkLst>
            <pc:docMk/>
            <pc:sldMk cId="4040758163" sldId="278"/>
            <ac:picMk id="4" creationId="{AF73F26E-0004-6AAB-3556-BA750A0C349A}"/>
          </ac:picMkLst>
        </pc:picChg>
        <pc:picChg chg="del">
          <ac:chgData name="直樹 芹澤" userId="04e019a3917b0834" providerId="LiveId" clId="{D1902723-1D47-4C5A-ADDF-811A0279EF07}" dt="2023-08-18T05:07:40.149" v="85" actId="478"/>
          <ac:picMkLst>
            <pc:docMk/>
            <pc:sldMk cId="4040758163" sldId="278"/>
            <ac:picMk id="4" creationId="{E48AE3BD-E732-E3E6-46CA-9C8E33671EE0}"/>
          </ac:picMkLst>
        </pc:picChg>
        <pc:picChg chg="add del mod">
          <ac:chgData name="直樹 芹澤" userId="04e019a3917b0834" providerId="LiveId" clId="{D1902723-1D47-4C5A-ADDF-811A0279EF07}" dt="2023-08-19T23:15:47.833" v="5387" actId="478"/>
          <ac:picMkLst>
            <pc:docMk/>
            <pc:sldMk cId="4040758163" sldId="278"/>
            <ac:picMk id="7" creationId="{0B929418-FFB4-AD78-A458-ECC8312315E0}"/>
          </ac:picMkLst>
        </pc:picChg>
        <pc:picChg chg="add del mod">
          <ac:chgData name="直樹 芹澤" userId="04e019a3917b0834" providerId="LiveId" clId="{D1902723-1D47-4C5A-ADDF-811A0279EF07}" dt="2023-08-18T05:09:42.637" v="168" actId="478"/>
          <ac:picMkLst>
            <pc:docMk/>
            <pc:sldMk cId="4040758163" sldId="278"/>
            <ac:picMk id="8" creationId="{872D13E1-C132-CE47-00D6-EFBC9BA04F12}"/>
          </ac:picMkLst>
        </pc:picChg>
        <pc:picChg chg="mod">
          <ac:chgData name="直樹 芹澤" userId="04e019a3917b0834" providerId="LiveId" clId="{D1902723-1D47-4C5A-ADDF-811A0279EF07}" dt="2023-08-19T00:40:48.418" v="966"/>
          <ac:picMkLst>
            <pc:docMk/>
            <pc:sldMk cId="4040758163" sldId="278"/>
            <ac:picMk id="9" creationId="{BAACB7E9-D1E0-DF7D-B962-3E151B029E82}"/>
          </ac:picMkLst>
        </pc:picChg>
        <pc:picChg chg="add mod ord">
          <ac:chgData name="直樹 芹澤" userId="04e019a3917b0834" providerId="LiveId" clId="{D1902723-1D47-4C5A-ADDF-811A0279EF07}" dt="2023-08-19T00:47:50.446" v="1074" actId="1035"/>
          <ac:picMkLst>
            <pc:docMk/>
            <pc:sldMk cId="4040758163" sldId="278"/>
            <ac:picMk id="12" creationId="{6EF424C7-FFAA-84D9-D362-7113645DAB44}"/>
          </ac:picMkLst>
        </pc:picChg>
        <pc:picChg chg="mod">
          <ac:chgData name="直樹 芹澤" userId="04e019a3917b0834" providerId="LiveId" clId="{D1902723-1D47-4C5A-ADDF-811A0279EF07}" dt="2023-08-19T00:48:00.372" v="1076" actId="1076"/>
          <ac:picMkLst>
            <pc:docMk/>
            <pc:sldMk cId="4040758163" sldId="278"/>
            <ac:picMk id="13" creationId="{B3C82FE6-061A-A542-3395-D6348577B453}"/>
          </ac:picMkLst>
        </pc:picChg>
        <pc:picChg chg="mod">
          <ac:chgData name="直樹 芹澤" userId="04e019a3917b0834" providerId="LiveId" clId="{D1902723-1D47-4C5A-ADDF-811A0279EF07}" dt="2023-08-19T00:40:48.418" v="966"/>
          <ac:picMkLst>
            <pc:docMk/>
            <pc:sldMk cId="4040758163" sldId="278"/>
            <ac:picMk id="14" creationId="{2A5E9460-789D-1E88-F885-F6132E288BF5}"/>
          </ac:picMkLst>
        </pc:picChg>
        <pc:picChg chg="del mod">
          <ac:chgData name="直樹 芹澤" userId="04e019a3917b0834" providerId="LiveId" clId="{D1902723-1D47-4C5A-ADDF-811A0279EF07}" dt="2023-08-18T05:33:55.832" v="321" actId="478"/>
          <ac:picMkLst>
            <pc:docMk/>
            <pc:sldMk cId="4040758163" sldId="278"/>
            <ac:picMk id="15" creationId="{73B71B96-AC64-1ECE-9E56-B6D26DC76562}"/>
          </ac:picMkLst>
        </pc:picChg>
        <pc:picChg chg="mod">
          <ac:chgData name="直樹 芹澤" userId="04e019a3917b0834" providerId="LiveId" clId="{D1902723-1D47-4C5A-ADDF-811A0279EF07}" dt="2023-08-19T00:40:48.418" v="966"/>
          <ac:picMkLst>
            <pc:docMk/>
            <pc:sldMk cId="4040758163" sldId="278"/>
            <ac:picMk id="15" creationId="{D93A01D1-1FF7-702F-0654-53D455A1739C}"/>
          </ac:picMkLst>
        </pc:picChg>
        <pc:picChg chg="mod">
          <ac:chgData name="直樹 芹澤" userId="04e019a3917b0834" providerId="LiveId" clId="{D1902723-1D47-4C5A-ADDF-811A0279EF07}" dt="2023-08-19T00:40:48.418" v="966"/>
          <ac:picMkLst>
            <pc:docMk/>
            <pc:sldMk cId="4040758163" sldId="278"/>
            <ac:picMk id="16" creationId="{A03B8EAE-A88E-5326-691C-509AF6261DD9}"/>
          </ac:picMkLst>
        </pc:picChg>
        <pc:picChg chg="mod">
          <ac:chgData name="直樹 芹澤" userId="04e019a3917b0834" providerId="LiveId" clId="{D1902723-1D47-4C5A-ADDF-811A0279EF07}" dt="2023-08-19T00:40:48.418" v="966"/>
          <ac:picMkLst>
            <pc:docMk/>
            <pc:sldMk cId="4040758163" sldId="278"/>
            <ac:picMk id="20" creationId="{6BF2D85F-9C67-8AA2-FD6B-4E7EBA175884}"/>
          </ac:picMkLst>
        </pc:picChg>
        <pc:picChg chg="add mod">
          <ac:chgData name="直樹 芹澤" userId="04e019a3917b0834" providerId="LiveId" clId="{D1902723-1D47-4C5A-ADDF-811A0279EF07}" dt="2023-08-20T05:41:18.057" v="10829" actId="1076"/>
          <ac:picMkLst>
            <pc:docMk/>
            <pc:sldMk cId="4040758163" sldId="278"/>
            <ac:picMk id="21" creationId="{E5F4E87D-379D-84AA-F481-285E3B51DBE3}"/>
          </ac:picMkLst>
        </pc:picChg>
        <pc:picChg chg="add del mod">
          <ac:chgData name="直樹 芹澤" userId="04e019a3917b0834" providerId="LiveId" clId="{D1902723-1D47-4C5A-ADDF-811A0279EF07}" dt="2023-08-19T00:46:29.592" v="1032" actId="478"/>
          <ac:picMkLst>
            <pc:docMk/>
            <pc:sldMk cId="4040758163" sldId="278"/>
            <ac:picMk id="25" creationId="{17A85307-83F5-65F3-55DD-FBA7D4E7D585}"/>
          </ac:picMkLst>
        </pc:picChg>
        <pc:cxnChg chg="add mod">
          <ac:chgData name="直樹 芹澤" userId="04e019a3917b0834" providerId="LiveId" clId="{D1902723-1D47-4C5A-ADDF-811A0279EF07}" dt="2023-08-20T05:40:37.142" v="10824" actId="164"/>
          <ac:cxnSpMkLst>
            <pc:docMk/>
            <pc:sldMk cId="4040758163" sldId="278"/>
            <ac:cxnSpMk id="5" creationId="{39B134D0-2587-6DB3-76BC-BC27ED0E8F2B}"/>
          </ac:cxnSpMkLst>
        </pc:cxnChg>
        <pc:cxnChg chg="mod">
          <ac:chgData name="直樹 芹澤" userId="04e019a3917b0834" providerId="LiveId" clId="{D1902723-1D47-4C5A-ADDF-811A0279EF07}" dt="2023-08-19T00:47:56.867" v="1075" actId="1076"/>
          <ac:cxnSpMkLst>
            <pc:docMk/>
            <pc:sldMk cId="4040758163" sldId="278"/>
            <ac:cxnSpMk id="10" creationId="{58914577-2375-7E4A-FF9C-B451A1C2C53C}"/>
          </ac:cxnSpMkLst>
        </pc:cxnChg>
        <pc:cxnChg chg="del">
          <ac:chgData name="直樹 芹澤" userId="04e019a3917b0834" providerId="LiveId" clId="{D1902723-1D47-4C5A-ADDF-811A0279EF07}" dt="2023-08-18T05:33:58.150" v="322" actId="478"/>
          <ac:cxnSpMkLst>
            <pc:docMk/>
            <pc:sldMk cId="4040758163" sldId="278"/>
            <ac:cxnSpMk id="11" creationId="{797F7258-3BD1-8E4D-70E3-A4285FFFB6CD}"/>
          </ac:cxnSpMkLst>
        </pc:cxnChg>
        <pc:cxnChg chg="mod">
          <ac:chgData name="直樹 芹澤" userId="04e019a3917b0834" providerId="LiveId" clId="{D1902723-1D47-4C5A-ADDF-811A0279EF07}" dt="2023-08-19T00:40:48.418" v="966"/>
          <ac:cxnSpMkLst>
            <pc:docMk/>
            <pc:sldMk cId="4040758163" sldId="278"/>
            <ac:cxnSpMk id="11" creationId="{A4A0050B-ADA2-22E7-BB83-E29CEEF25C83}"/>
          </ac:cxnSpMkLst>
        </pc:cxnChg>
        <pc:cxnChg chg="mod">
          <ac:chgData name="直樹 芹澤" userId="04e019a3917b0834" providerId="LiveId" clId="{D1902723-1D47-4C5A-ADDF-811A0279EF07}" dt="2023-08-19T00:40:48.418" v="966"/>
          <ac:cxnSpMkLst>
            <pc:docMk/>
            <pc:sldMk cId="4040758163" sldId="278"/>
            <ac:cxnSpMk id="17" creationId="{CF005E8D-2B42-1C41-34BA-96F7B4059029}"/>
          </ac:cxnSpMkLst>
        </pc:cxnChg>
        <pc:cxnChg chg="mod">
          <ac:chgData name="直樹 芹澤" userId="04e019a3917b0834" providerId="LiveId" clId="{D1902723-1D47-4C5A-ADDF-811A0279EF07}" dt="2023-08-19T00:40:48.418" v="966"/>
          <ac:cxnSpMkLst>
            <pc:docMk/>
            <pc:sldMk cId="4040758163" sldId="278"/>
            <ac:cxnSpMk id="18" creationId="{80CBA81E-8F60-2320-58BD-97E71E4D49B1}"/>
          </ac:cxnSpMkLst>
        </pc:cxnChg>
        <pc:cxnChg chg="mod">
          <ac:chgData name="直樹 芹澤" userId="04e019a3917b0834" providerId="LiveId" clId="{D1902723-1D47-4C5A-ADDF-811A0279EF07}" dt="2023-08-19T00:40:48.418" v="966"/>
          <ac:cxnSpMkLst>
            <pc:docMk/>
            <pc:sldMk cId="4040758163" sldId="278"/>
            <ac:cxnSpMk id="19" creationId="{02D33DAD-B432-36F3-39A9-85DA8CBFE8A4}"/>
          </ac:cxnSpMkLst>
        </pc:cxnChg>
      </pc:sldChg>
      <pc:sldChg chg="addSp delSp modSp mod">
        <pc:chgData name="直樹 芹澤" userId="04e019a3917b0834" providerId="LiveId" clId="{D1902723-1D47-4C5A-ADDF-811A0279EF07}" dt="2023-09-10T02:52:11.317" v="23720" actId="20577"/>
        <pc:sldMkLst>
          <pc:docMk/>
          <pc:sldMk cId="86751191" sldId="279"/>
        </pc:sldMkLst>
        <pc:spChg chg="mod">
          <ac:chgData name="直樹 芹澤" userId="04e019a3917b0834" providerId="LiveId" clId="{D1902723-1D47-4C5A-ADDF-811A0279EF07}" dt="2023-08-19T00:22:19.843" v="766" actId="404"/>
          <ac:spMkLst>
            <pc:docMk/>
            <pc:sldMk cId="86751191" sldId="279"/>
            <ac:spMk id="3" creationId="{317982CD-2698-23CD-1EF4-AD1845EBBDEE}"/>
          </ac:spMkLst>
        </pc:spChg>
        <pc:spChg chg="add mod">
          <ac:chgData name="直樹 芹澤" userId="04e019a3917b0834" providerId="LiveId" clId="{D1902723-1D47-4C5A-ADDF-811A0279EF07}" dt="2023-09-10T02:52:04.207" v="23718" actId="20577"/>
          <ac:spMkLst>
            <pc:docMk/>
            <pc:sldMk cId="86751191" sldId="279"/>
            <ac:spMk id="4" creationId="{88DA471E-8EE5-4F3F-4E75-E3A14449BA84}"/>
          </ac:spMkLst>
        </pc:spChg>
        <pc:spChg chg="mod">
          <ac:chgData name="直樹 芹澤" userId="04e019a3917b0834" providerId="LiveId" clId="{D1902723-1D47-4C5A-ADDF-811A0279EF07}" dt="2023-08-20T05:44:22.370" v="10948" actId="164"/>
          <ac:spMkLst>
            <pc:docMk/>
            <pc:sldMk cId="86751191" sldId="279"/>
            <ac:spMk id="7" creationId="{64B4772E-1DF2-6A8A-EAA2-9E1C90A5AE07}"/>
          </ac:spMkLst>
        </pc:spChg>
        <pc:spChg chg="add mod">
          <ac:chgData name="直樹 芹澤" userId="04e019a3917b0834" providerId="LiveId" clId="{D1902723-1D47-4C5A-ADDF-811A0279EF07}" dt="2023-08-20T00:17:26.492" v="6476" actId="1076"/>
          <ac:spMkLst>
            <pc:docMk/>
            <pc:sldMk cId="86751191" sldId="279"/>
            <ac:spMk id="12" creationId="{E1D3BDCC-9CD1-2F1A-607B-0003DA9A155F}"/>
          </ac:spMkLst>
        </pc:spChg>
        <pc:spChg chg="mod">
          <ac:chgData name="直樹 芹澤" userId="04e019a3917b0834" providerId="LiveId" clId="{D1902723-1D47-4C5A-ADDF-811A0279EF07}" dt="2023-09-10T02:52:11.317" v="23720" actId="20577"/>
          <ac:spMkLst>
            <pc:docMk/>
            <pc:sldMk cId="86751191" sldId="279"/>
            <ac:spMk id="15" creationId="{A4C3BC79-5707-DABF-AB04-247F78030A82}"/>
          </ac:spMkLst>
        </pc:spChg>
        <pc:spChg chg="add mod">
          <ac:chgData name="直樹 芹澤" userId="04e019a3917b0834" providerId="LiveId" clId="{D1902723-1D47-4C5A-ADDF-811A0279EF07}" dt="2023-08-20T00:17:38.977" v="6479" actId="1076"/>
          <ac:spMkLst>
            <pc:docMk/>
            <pc:sldMk cId="86751191" sldId="279"/>
            <ac:spMk id="17" creationId="{AD693392-454C-5FD0-48B2-E26B77F6CAA0}"/>
          </ac:spMkLst>
        </pc:spChg>
        <pc:grpChg chg="add mod">
          <ac:chgData name="直樹 芹澤" userId="04e019a3917b0834" providerId="LiveId" clId="{D1902723-1D47-4C5A-ADDF-811A0279EF07}" dt="2023-08-20T05:44:28.747" v="10949" actId="1076"/>
          <ac:grpSpMkLst>
            <pc:docMk/>
            <pc:sldMk cId="86751191" sldId="279"/>
            <ac:grpSpMk id="9" creationId="{C76F250A-8A9D-619F-98F2-F00988800B31}"/>
          </ac:grpSpMkLst>
        </pc:grpChg>
        <pc:grpChg chg="del mod">
          <ac:chgData name="直樹 芹澤" userId="04e019a3917b0834" providerId="LiveId" clId="{D1902723-1D47-4C5A-ADDF-811A0279EF07}" dt="2023-08-20T00:15:18.899" v="6459" actId="478"/>
          <ac:grpSpMkLst>
            <pc:docMk/>
            <pc:sldMk cId="86751191" sldId="279"/>
            <ac:grpSpMk id="14" creationId="{9EE9352F-80B9-E7EA-59D4-E498182A0FF3}"/>
          </ac:grpSpMkLst>
        </pc:grpChg>
        <pc:grpChg chg="del mod">
          <ac:chgData name="直樹 芹澤" userId="04e019a3917b0834" providerId="LiveId" clId="{D1902723-1D47-4C5A-ADDF-811A0279EF07}" dt="2023-08-20T00:15:09.642" v="6457" actId="478"/>
          <ac:grpSpMkLst>
            <pc:docMk/>
            <pc:sldMk cId="86751191" sldId="279"/>
            <ac:grpSpMk id="16" creationId="{61CFBB9F-12CD-EB3E-6729-7DCF032C4899}"/>
          </ac:grpSpMkLst>
        </pc:grpChg>
        <pc:picChg chg="topLvl">
          <ac:chgData name="直樹 芹澤" userId="04e019a3917b0834" providerId="LiveId" clId="{D1902723-1D47-4C5A-ADDF-811A0279EF07}" dt="2023-08-20T00:15:09.642" v="6457" actId="478"/>
          <ac:picMkLst>
            <pc:docMk/>
            <pc:sldMk cId="86751191" sldId="279"/>
            <ac:picMk id="6" creationId="{64CF44F2-5EB2-9677-CD3C-424F2748346E}"/>
          </ac:picMkLst>
        </pc:picChg>
        <pc:picChg chg="add mod">
          <ac:chgData name="直樹 芹澤" userId="04e019a3917b0834" providerId="LiveId" clId="{D1902723-1D47-4C5A-ADDF-811A0279EF07}" dt="2023-08-20T00:17:30.618" v="6477" actId="1076"/>
          <ac:picMkLst>
            <pc:docMk/>
            <pc:sldMk cId="86751191" sldId="279"/>
            <ac:picMk id="8" creationId="{A459ABF3-F348-3B85-D4BB-70C6456DC1D5}"/>
          </ac:picMkLst>
        </pc:picChg>
        <pc:picChg chg="del mod topLvl">
          <ac:chgData name="直樹 芹澤" userId="04e019a3917b0834" providerId="LiveId" clId="{D1902723-1D47-4C5A-ADDF-811A0279EF07}" dt="2023-08-20T00:15:09.642" v="6457" actId="478"/>
          <ac:picMkLst>
            <pc:docMk/>
            <pc:sldMk cId="86751191" sldId="279"/>
            <ac:picMk id="9" creationId="{742BB845-5D7D-EF95-28E7-3C3435FFCFB0}"/>
          </ac:picMkLst>
        </pc:picChg>
        <pc:picChg chg="topLvl">
          <ac:chgData name="直樹 芹澤" userId="04e019a3917b0834" providerId="LiveId" clId="{D1902723-1D47-4C5A-ADDF-811A0279EF07}" dt="2023-08-20T00:15:18.899" v="6459" actId="478"/>
          <ac:picMkLst>
            <pc:docMk/>
            <pc:sldMk cId="86751191" sldId="279"/>
            <ac:picMk id="10" creationId="{D7EE12C6-AC2F-2286-4E36-31388A25F7CB}"/>
          </ac:picMkLst>
        </pc:picChg>
        <pc:picChg chg="add mod">
          <ac:chgData name="直樹 芹澤" userId="04e019a3917b0834" providerId="LiveId" clId="{D1902723-1D47-4C5A-ADDF-811A0279EF07}" dt="2023-08-20T00:17:48.483" v="6481" actId="1076"/>
          <ac:picMkLst>
            <pc:docMk/>
            <pc:sldMk cId="86751191" sldId="279"/>
            <ac:picMk id="11" creationId="{760EDA8B-FB19-49DC-E6B7-71E58829FC40}"/>
          </ac:picMkLst>
        </pc:picChg>
        <pc:picChg chg="del mod">
          <ac:chgData name="直樹 芹澤" userId="04e019a3917b0834" providerId="LiveId" clId="{D1902723-1D47-4C5A-ADDF-811A0279EF07}" dt="2023-08-20T00:15:14.840" v="6458" actId="478"/>
          <ac:picMkLst>
            <pc:docMk/>
            <pc:sldMk cId="86751191" sldId="279"/>
            <ac:picMk id="13" creationId="{15868353-2940-9C5A-7021-48F9F5E3B216}"/>
          </ac:picMkLst>
        </pc:picChg>
        <pc:cxnChg chg="del mod">
          <ac:chgData name="直樹 芹澤" userId="04e019a3917b0834" providerId="LiveId" clId="{D1902723-1D47-4C5A-ADDF-811A0279EF07}" dt="2023-08-20T00:15:06.132" v="6456" actId="478"/>
          <ac:cxnSpMkLst>
            <pc:docMk/>
            <pc:sldMk cId="86751191" sldId="279"/>
            <ac:cxnSpMk id="2" creationId="{1A8D1271-5460-B060-F9CA-AB38B207062F}"/>
          </ac:cxnSpMkLst>
        </pc:cxnChg>
        <pc:cxnChg chg="del mod topLvl">
          <ac:chgData name="直樹 芹澤" userId="04e019a3917b0834" providerId="LiveId" clId="{D1902723-1D47-4C5A-ADDF-811A0279EF07}" dt="2023-08-20T00:15:18.899" v="6459" actId="478"/>
          <ac:cxnSpMkLst>
            <pc:docMk/>
            <pc:sldMk cId="86751191" sldId="279"/>
            <ac:cxnSpMk id="4" creationId="{8F036F05-415C-3921-6728-004DB7A6D208}"/>
          </ac:cxnSpMkLst>
        </pc:cxnChg>
        <pc:cxnChg chg="add mod">
          <ac:chgData name="直樹 芹澤" userId="04e019a3917b0834" providerId="LiveId" clId="{D1902723-1D47-4C5A-ADDF-811A0279EF07}" dt="2023-08-20T05:44:22.370" v="10948" actId="164"/>
          <ac:cxnSpMkLst>
            <pc:docMk/>
            <pc:sldMk cId="86751191" sldId="279"/>
            <ac:cxnSpMk id="5" creationId="{881D6D84-2004-ACF1-0C9D-D98826D81F2B}"/>
          </ac:cxnSpMkLst>
        </pc:cxnChg>
        <pc:cxnChg chg="add del mod">
          <ac:chgData name="直樹 芹澤" userId="04e019a3917b0834" providerId="LiveId" clId="{D1902723-1D47-4C5A-ADDF-811A0279EF07}" dt="2023-08-18T05:04:33.765" v="59" actId="478"/>
          <ac:cxnSpMkLst>
            <pc:docMk/>
            <pc:sldMk cId="86751191" sldId="279"/>
            <ac:cxnSpMk id="8" creationId="{598D0E16-D6F0-35CC-47E8-EFD13F38B5DE}"/>
          </ac:cxnSpMkLst>
        </pc:cxnChg>
      </pc:sldChg>
      <pc:sldChg chg="addSp modSp mod">
        <pc:chgData name="直樹 芹澤" userId="04e019a3917b0834" providerId="LiveId" clId="{D1902723-1D47-4C5A-ADDF-811A0279EF07}" dt="2023-09-10T02:53:48.801" v="23727" actId="1076"/>
        <pc:sldMkLst>
          <pc:docMk/>
          <pc:sldMk cId="1427377261" sldId="280"/>
        </pc:sldMkLst>
        <pc:spChg chg="mod">
          <ac:chgData name="直樹 芹澤" userId="04e019a3917b0834" providerId="LiveId" clId="{D1902723-1D47-4C5A-ADDF-811A0279EF07}" dt="2023-08-19T01:03:15.292" v="1295" actId="1076"/>
          <ac:spMkLst>
            <pc:docMk/>
            <pc:sldMk cId="1427377261" sldId="280"/>
            <ac:spMk id="2" creationId="{67FDAEE3-B209-ADE9-3ED4-6E28EC6A3E1E}"/>
          </ac:spMkLst>
        </pc:spChg>
        <pc:spChg chg="mod">
          <ac:chgData name="直樹 芹澤" userId="04e019a3917b0834" providerId="LiveId" clId="{D1902723-1D47-4C5A-ADDF-811A0279EF07}" dt="2023-09-10T02:53:48.801" v="23727" actId="1076"/>
          <ac:spMkLst>
            <pc:docMk/>
            <pc:sldMk cId="1427377261" sldId="280"/>
            <ac:spMk id="5" creationId="{A17CFBBE-0042-3180-7483-FF0F0629999C}"/>
          </ac:spMkLst>
        </pc:spChg>
        <pc:spChg chg="mod">
          <ac:chgData name="直樹 芹澤" userId="04e019a3917b0834" providerId="LiveId" clId="{D1902723-1D47-4C5A-ADDF-811A0279EF07}" dt="2023-09-10T02:52:21.576" v="23722" actId="20577"/>
          <ac:spMkLst>
            <pc:docMk/>
            <pc:sldMk cId="1427377261" sldId="280"/>
            <ac:spMk id="7" creationId="{64B4772E-1DF2-6A8A-EAA2-9E1C90A5AE07}"/>
          </ac:spMkLst>
        </pc:spChg>
        <pc:spChg chg="mod">
          <ac:chgData name="直樹 芹澤" userId="04e019a3917b0834" providerId="LiveId" clId="{D1902723-1D47-4C5A-ADDF-811A0279EF07}" dt="2023-08-19T00:23:01.767" v="772" actId="404"/>
          <ac:spMkLst>
            <pc:docMk/>
            <pc:sldMk cId="1427377261" sldId="280"/>
            <ac:spMk id="8" creationId="{6385A791-5E89-1EE2-DC14-8FAF15680B36}"/>
          </ac:spMkLst>
        </pc:spChg>
        <pc:spChg chg="mod">
          <ac:chgData name="直樹 芹澤" userId="04e019a3917b0834" providerId="LiveId" clId="{D1902723-1D47-4C5A-ADDF-811A0279EF07}" dt="2023-08-19T01:02:26.827" v="1282" actId="1076"/>
          <ac:spMkLst>
            <pc:docMk/>
            <pc:sldMk cId="1427377261" sldId="280"/>
            <ac:spMk id="10" creationId="{E26C99FB-6D14-1CA2-1497-B5705B58FE1E}"/>
          </ac:spMkLst>
        </pc:spChg>
        <pc:spChg chg="mod">
          <ac:chgData name="直樹 芹澤" userId="04e019a3917b0834" providerId="LiveId" clId="{D1902723-1D47-4C5A-ADDF-811A0279EF07}" dt="2023-08-19T01:02:07.385" v="1264" actId="1038"/>
          <ac:spMkLst>
            <pc:docMk/>
            <pc:sldMk cId="1427377261" sldId="280"/>
            <ac:spMk id="11" creationId="{0F21D3A5-7570-61B7-B7E9-75AC196BCBB3}"/>
          </ac:spMkLst>
        </pc:spChg>
        <pc:grpChg chg="mod">
          <ac:chgData name="直樹 芹澤" userId="04e019a3917b0834" providerId="LiveId" clId="{D1902723-1D47-4C5A-ADDF-811A0279EF07}" dt="2023-08-19T01:02:51.195" v="1285" actId="1076"/>
          <ac:grpSpMkLst>
            <pc:docMk/>
            <pc:sldMk cId="1427377261" sldId="280"/>
            <ac:grpSpMk id="4" creationId="{014D216F-F02E-252E-6008-A1858F0C98C1}"/>
          </ac:grpSpMkLst>
        </pc:grpChg>
        <pc:picChg chg="mod">
          <ac:chgData name="直樹 芹澤" userId="04e019a3917b0834" providerId="LiveId" clId="{D1902723-1D47-4C5A-ADDF-811A0279EF07}" dt="2023-08-19T01:01:50.936" v="1253" actId="12788"/>
          <ac:picMkLst>
            <pc:docMk/>
            <pc:sldMk cId="1427377261" sldId="280"/>
            <ac:picMk id="9" creationId="{B5C1D13A-940F-6E88-0BF2-76E36AA22CEB}"/>
          </ac:picMkLst>
        </pc:picChg>
        <pc:picChg chg="add mod">
          <ac:chgData name="直樹 芹澤" userId="04e019a3917b0834" providerId="LiveId" clId="{D1902723-1D47-4C5A-ADDF-811A0279EF07}" dt="2023-08-20T00:17:09.847" v="6474" actId="14100"/>
          <ac:picMkLst>
            <pc:docMk/>
            <pc:sldMk cId="1427377261" sldId="280"/>
            <ac:picMk id="12" creationId="{0EB2F1E5-6520-3266-4880-4D12C38A494F}"/>
          </ac:picMkLst>
        </pc:picChg>
        <pc:cxnChg chg="add mod">
          <ac:chgData name="直樹 芹澤" userId="04e019a3917b0834" providerId="LiveId" clId="{D1902723-1D47-4C5A-ADDF-811A0279EF07}" dt="2023-08-19T01:02:34.502" v="1283" actId="14100"/>
          <ac:cxnSpMkLst>
            <pc:docMk/>
            <pc:sldMk cId="1427377261" sldId="280"/>
            <ac:cxnSpMk id="6" creationId="{02639177-D215-4495-A57D-F32943C3CC97}"/>
          </ac:cxnSpMkLst>
        </pc:cxnChg>
      </pc:sldChg>
      <pc:sldChg chg="addSp delSp modSp mod">
        <pc:chgData name="直樹 芹澤" userId="04e019a3917b0834" providerId="LiveId" clId="{D1902723-1D47-4C5A-ADDF-811A0279EF07}" dt="2023-09-10T02:54:08.890" v="23731" actId="20577"/>
        <pc:sldMkLst>
          <pc:docMk/>
          <pc:sldMk cId="2624674387" sldId="281"/>
        </pc:sldMkLst>
        <pc:spChg chg="add mod">
          <ac:chgData name="直樹 芹澤" userId="04e019a3917b0834" providerId="LiveId" clId="{D1902723-1D47-4C5A-ADDF-811A0279EF07}" dt="2023-09-10T02:54:01.940" v="23729" actId="20577"/>
          <ac:spMkLst>
            <pc:docMk/>
            <pc:sldMk cId="2624674387" sldId="281"/>
            <ac:spMk id="4" creationId="{048795CE-0A9D-ADD7-8C3D-64177778486F}"/>
          </ac:spMkLst>
        </pc:spChg>
        <pc:spChg chg="mod">
          <ac:chgData name="直樹 芹澤" userId="04e019a3917b0834" providerId="LiveId" clId="{D1902723-1D47-4C5A-ADDF-811A0279EF07}" dt="2023-08-20T05:45:53.724" v="10962" actId="164"/>
          <ac:spMkLst>
            <pc:docMk/>
            <pc:sldMk cId="2624674387" sldId="281"/>
            <ac:spMk id="7" creationId="{64B4772E-1DF2-6A8A-EAA2-9E1C90A5AE07}"/>
          </ac:spMkLst>
        </pc:spChg>
        <pc:spChg chg="add mod">
          <ac:chgData name="直樹 芹澤" userId="04e019a3917b0834" providerId="LiveId" clId="{D1902723-1D47-4C5A-ADDF-811A0279EF07}" dt="2023-08-20T00:18:35.432" v="6494" actId="1035"/>
          <ac:spMkLst>
            <pc:docMk/>
            <pc:sldMk cId="2624674387" sldId="281"/>
            <ac:spMk id="10" creationId="{E69E77CC-A24E-B62E-A1B5-177C9F214DF6}"/>
          </ac:spMkLst>
        </pc:spChg>
        <pc:spChg chg="add mod">
          <ac:chgData name="直樹 芹澤" userId="04e019a3917b0834" providerId="LiveId" clId="{D1902723-1D47-4C5A-ADDF-811A0279EF07}" dt="2023-08-20T00:18:27.199" v="6488" actId="1076"/>
          <ac:spMkLst>
            <pc:docMk/>
            <pc:sldMk cId="2624674387" sldId="281"/>
            <ac:spMk id="11" creationId="{92B9E207-4E8C-B808-D185-AF0B198B4398}"/>
          </ac:spMkLst>
        </pc:spChg>
        <pc:spChg chg="mod">
          <ac:chgData name="直樹 芹澤" userId="04e019a3917b0834" providerId="LiveId" clId="{D1902723-1D47-4C5A-ADDF-811A0279EF07}" dt="2023-09-10T02:54:08.890" v="23731" actId="20577"/>
          <ac:spMkLst>
            <pc:docMk/>
            <pc:sldMk cId="2624674387" sldId="281"/>
            <ac:spMk id="17" creationId="{B7212E21-77FB-8A89-6FBE-32BB221AC94D}"/>
          </ac:spMkLst>
        </pc:spChg>
        <pc:spChg chg="mod">
          <ac:chgData name="直樹 芹澤" userId="04e019a3917b0834" providerId="LiveId" clId="{D1902723-1D47-4C5A-ADDF-811A0279EF07}" dt="2023-08-19T00:23:18.919" v="774" actId="404"/>
          <ac:spMkLst>
            <pc:docMk/>
            <pc:sldMk cId="2624674387" sldId="281"/>
            <ac:spMk id="36" creationId="{29CDB57F-97B5-77AA-0B10-E30755AE51AD}"/>
          </ac:spMkLst>
        </pc:spChg>
        <pc:grpChg chg="add del mod">
          <ac:chgData name="直樹 芹澤" userId="04e019a3917b0834" providerId="LiveId" clId="{D1902723-1D47-4C5A-ADDF-811A0279EF07}" dt="2023-08-20T05:46:50.539" v="10967" actId="478"/>
          <ac:grpSpMkLst>
            <pc:docMk/>
            <pc:sldMk cId="2624674387" sldId="281"/>
            <ac:grpSpMk id="6" creationId="{11A37BE4-997C-60A7-53F2-BBF3134C6D24}"/>
          </ac:grpSpMkLst>
        </pc:grpChg>
        <pc:grpChg chg="del mod ord">
          <ac:chgData name="直樹 芹澤" userId="04e019a3917b0834" providerId="LiveId" clId="{D1902723-1D47-4C5A-ADDF-811A0279EF07}" dt="2023-08-20T00:18:11.212" v="6483" actId="478"/>
          <ac:grpSpMkLst>
            <pc:docMk/>
            <pc:sldMk cId="2624674387" sldId="281"/>
            <ac:grpSpMk id="6" creationId="{5D1A4DB3-86A1-E11B-7B00-FE72771C3A9C}"/>
          </ac:grpSpMkLst>
        </pc:grpChg>
        <pc:grpChg chg="add mod">
          <ac:chgData name="直樹 芹澤" userId="04e019a3917b0834" providerId="LiveId" clId="{D1902723-1D47-4C5A-ADDF-811A0279EF07}" dt="2023-08-19T23:17:24.350" v="5408" actId="164"/>
          <ac:grpSpMkLst>
            <pc:docMk/>
            <pc:sldMk cId="2624674387" sldId="281"/>
            <ac:grpSpMk id="8" creationId="{39847D61-EAAB-BA7B-512F-75D4F44E05D3}"/>
          </ac:grpSpMkLst>
        </pc:grpChg>
        <pc:grpChg chg="add mod">
          <ac:chgData name="直樹 芹澤" userId="04e019a3917b0834" providerId="LiveId" clId="{D1902723-1D47-4C5A-ADDF-811A0279EF07}" dt="2023-08-19T23:17:32.798" v="5409" actId="164"/>
          <ac:grpSpMkLst>
            <pc:docMk/>
            <pc:sldMk cId="2624674387" sldId="281"/>
            <ac:grpSpMk id="9" creationId="{A7800BBD-6753-3815-EE34-40AE5FAB2497}"/>
          </ac:grpSpMkLst>
        </pc:grpChg>
        <pc:grpChg chg="del mod ord">
          <ac:chgData name="直樹 芹澤" userId="04e019a3917b0834" providerId="LiveId" clId="{D1902723-1D47-4C5A-ADDF-811A0279EF07}" dt="2023-08-20T00:18:19.330" v="6485" actId="478"/>
          <ac:grpSpMkLst>
            <pc:docMk/>
            <pc:sldMk cId="2624674387" sldId="281"/>
            <ac:grpSpMk id="19" creationId="{BECEC4C3-0AE6-5165-4480-8139A1464BF2}"/>
          </ac:grpSpMkLst>
        </pc:grpChg>
        <pc:picChg chg="add mod">
          <ac:chgData name="直樹 芹澤" userId="04e019a3917b0834" providerId="LiveId" clId="{D1902723-1D47-4C5A-ADDF-811A0279EF07}" dt="2023-08-20T00:18:48.874" v="6500" actId="1076"/>
          <ac:picMkLst>
            <pc:docMk/>
            <pc:sldMk cId="2624674387" sldId="281"/>
            <ac:picMk id="3" creationId="{83B2F494-89AF-5DF1-27F6-62CE5A6EE21C}"/>
          </ac:picMkLst>
        </pc:picChg>
        <pc:picChg chg="add mod">
          <ac:chgData name="直樹 芹澤" userId="04e019a3917b0834" providerId="LiveId" clId="{D1902723-1D47-4C5A-ADDF-811A0279EF07}" dt="2023-08-20T00:19:04.186" v="6506" actId="1076"/>
          <ac:picMkLst>
            <pc:docMk/>
            <pc:sldMk cId="2624674387" sldId="281"/>
            <ac:picMk id="5" creationId="{2F1567D8-A759-5C50-66DA-19EFBC4456A5}"/>
          </ac:picMkLst>
        </pc:picChg>
        <pc:picChg chg="del mod ord">
          <ac:chgData name="直樹 芹澤" userId="04e019a3917b0834" providerId="LiveId" clId="{D1902723-1D47-4C5A-ADDF-811A0279EF07}" dt="2023-08-20T00:18:11.212" v="6483" actId="478"/>
          <ac:picMkLst>
            <pc:docMk/>
            <pc:sldMk cId="2624674387" sldId="281"/>
            <ac:picMk id="18" creationId="{C2981491-138E-A916-AED7-BF5975699BE3}"/>
          </ac:picMkLst>
        </pc:picChg>
        <pc:picChg chg="del mod">
          <ac:chgData name="直樹 芹澤" userId="04e019a3917b0834" providerId="LiveId" clId="{D1902723-1D47-4C5A-ADDF-811A0279EF07}" dt="2023-08-20T00:18:14.670" v="6484" actId="478"/>
          <ac:picMkLst>
            <pc:docMk/>
            <pc:sldMk cId="2624674387" sldId="281"/>
            <ac:picMk id="22" creationId="{A7004FBC-FA25-B2C5-04ED-3E382D243813}"/>
          </ac:picMkLst>
        </pc:picChg>
        <pc:cxnChg chg="add mod">
          <ac:chgData name="直樹 芹澤" userId="04e019a3917b0834" providerId="LiveId" clId="{D1902723-1D47-4C5A-ADDF-811A0279EF07}" dt="2023-08-20T05:45:53.724" v="10962" actId="164"/>
          <ac:cxnSpMkLst>
            <pc:docMk/>
            <pc:sldMk cId="2624674387" sldId="281"/>
            <ac:cxnSpMk id="2" creationId="{9A5DFB67-503A-98EF-DE2B-B732875E0123}"/>
          </ac:cxnSpMkLst>
        </pc:cxnChg>
        <pc:cxnChg chg="del mod">
          <ac:chgData name="直樹 芹澤" userId="04e019a3917b0834" providerId="LiveId" clId="{D1902723-1D47-4C5A-ADDF-811A0279EF07}" dt="2023-08-20T00:18:09.091" v="6482" actId="478"/>
          <ac:cxnSpMkLst>
            <pc:docMk/>
            <pc:sldMk cId="2624674387" sldId="281"/>
            <ac:cxnSpMk id="14" creationId="{9E8282C8-7818-07DF-5256-187D244F4511}"/>
          </ac:cxnSpMkLst>
        </pc:cxnChg>
        <pc:cxnChg chg="del mod">
          <ac:chgData name="直樹 芹澤" userId="04e019a3917b0834" providerId="LiveId" clId="{D1902723-1D47-4C5A-ADDF-811A0279EF07}" dt="2023-08-20T00:18:19.330" v="6485" actId="478"/>
          <ac:cxnSpMkLst>
            <pc:docMk/>
            <pc:sldMk cId="2624674387" sldId="281"/>
            <ac:cxnSpMk id="21" creationId="{17CA4C91-6097-2677-8C42-F1011D530C5B}"/>
          </ac:cxnSpMkLst>
        </pc:cxnChg>
      </pc:sldChg>
      <pc:sldChg chg="addSp delSp modSp mod">
        <pc:chgData name="直樹 芹澤" userId="04e019a3917b0834" providerId="LiveId" clId="{D1902723-1D47-4C5A-ADDF-811A0279EF07}" dt="2023-09-10T02:54:25.669" v="23734" actId="20577"/>
        <pc:sldMkLst>
          <pc:docMk/>
          <pc:sldMk cId="1771052256" sldId="282"/>
        </pc:sldMkLst>
        <pc:spChg chg="mod topLvl">
          <ac:chgData name="直樹 芹澤" userId="04e019a3917b0834" providerId="LiveId" clId="{D1902723-1D47-4C5A-ADDF-811A0279EF07}" dt="2023-09-10T02:54:25.669" v="23734" actId="20577"/>
          <ac:spMkLst>
            <pc:docMk/>
            <pc:sldMk cId="1771052256" sldId="282"/>
            <ac:spMk id="3" creationId="{FB58F6F6-9264-BAE9-7DB6-2363D6086F4F}"/>
          </ac:spMkLst>
        </pc:spChg>
        <pc:spChg chg="add mod">
          <ac:chgData name="直樹 芹澤" userId="04e019a3917b0834" providerId="LiveId" clId="{D1902723-1D47-4C5A-ADDF-811A0279EF07}" dt="2023-08-20T05:47:45.033" v="10982" actId="1076"/>
          <ac:spMkLst>
            <pc:docMk/>
            <pc:sldMk cId="1771052256" sldId="282"/>
            <ac:spMk id="4" creationId="{554DAA54-70DA-366D-97CC-653E27741FF2}"/>
          </ac:spMkLst>
        </pc:spChg>
        <pc:spChg chg="mod">
          <ac:chgData name="直樹 芹澤" userId="04e019a3917b0834" providerId="LiveId" clId="{D1902723-1D47-4C5A-ADDF-811A0279EF07}" dt="2023-08-19T01:21:54.674" v="1413" actId="1076"/>
          <ac:spMkLst>
            <pc:docMk/>
            <pc:sldMk cId="1771052256" sldId="282"/>
            <ac:spMk id="5" creationId="{5A741F55-C7EA-9467-C57A-5E846CABDCB0}"/>
          </ac:spMkLst>
        </pc:spChg>
        <pc:spChg chg="del mod">
          <ac:chgData name="直樹 芹澤" userId="04e019a3917b0834" providerId="LiveId" clId="{D1902723-1D47-4C5A-ADDF-811A0279EF07}" dt="2023-08-20T05:46:56.377" v="10968" actId="478"/>
          <ac:spMkLst>
            <pc:docMk/>
            <pc:sldMk cId="1771052256" sldId="282"/>
            <ac:spMk id="7" creationId="{64B4772E-1DF2-6A8A-EAA2-9E1C90A5AE07}"/>
          </ac:spMkLst>
        </pc:spChg>
        <pc:spChg chg="del mod">
          <ac:chgData name="直樹 芹澤" userId="04e019a3917b0834" providerId="LiveId" clId="{D1902723-1D47-4C5A-ADDF-811A0279EF07}" dt="2023-08-19T23:18:50.747" v="5412" actId="478"/>
          <ac:spMkLst>
            <pc:docMk/>
            <pc:sldMk cId="1771052256" sldId="282"/>
            <ac:spMk id="9" creationId="{6A5AE17E-2FC1-A0DB-5889-6EDCD61DFE7D}"/>
          </ac:spMkLst>
        </pc:spChg>
        <pc:spChg chg="mod">
          <ac:chgData name="直樹 芹澤" userId="04e019a3917b0834" providerId="LiveId" clId="{D1902723-1D47-4C5A-ADDF-811A0279EF07}" dt="2023-08-20T05:47:11.481" v="10971" actId="1076"/>
          <ac:spMkLst>
            <pc:docMk/>
            <pc:sldMk cId="1771052256" sldId="282"/>
            <ac:spMk id="10" creationId="{3EF01FA7-5B56-6FEB-99E2-35EF2ECA65A3}"/>
          </ac:spMkLst>
        </pc:spChg>
        <pc:spChg chg="add mod">
          <ac:chgData name="直樹 芹澤" userId="04e019a3917b0834" providerId="LiveId" clId="{D1902723-1D47-4C5A-ADDF-811A0279EF07}" dt="2023-08-20T05:47:05.189" v="10970" actId="1076"/>
          <ac:spMkLst>
            <pc:docMk/>
            <pc:sldMk cId="1771052256" sldId="282"/>
            <ac:spMk id="13" creationId="{A00431A0-6585-9139-FDF1-9F54E674016B}"/>
          </ac:spMkLst>
        </pc:spChg>
        <pc:spChg chg="mod topLvl">
          <ac:chgData name="直樹 芹澤" userId="04e019a3917b0834" providerId="LiveId" clId="{D1902723-1D47-4C5A-ADDF-811A0279EF07}" dt="2023-08-19T01:23:49.866" v="1440" actId="164"/>
          <ac:spMkLst>
            <pc:docMk/>
            <pc:sldMk cId="1771052256" sldId="282"/>
            <ac:spMk id="34" creationId="{43D92161-87E7-2166-7F30-E04FE388C64B}"/>
          </ac:spMkLst>
        </pc:spChg>
        <pc:spChg chg="mod">
          <ac:chgData name="直樹 芹澤" userId="04e019a3917b0834" providerId="LiveId" clId="{D1902723-1D47-4C5A-ADDF-811A0279EF07}" dt="2023-08-19T00:23:33.526" v="776" actId="404"/>
          <ac:spMkLst>
            <pc:docMk/>
            <pc:sldMk cId="1771052256" sldId="282"/>
            <ac:spMk id="36" creationId="{29CDB57F-97B5-77AA-0B10-E30755AE51AD}"/>
          </ac:spMkLst>
        </pc:spChg>
        <pc:grpChg chg="del mod">
          <ac:chgData name="直樹 芹澤" userId="04e019a3917b0834" providerId="LiveId" clId="{D1902723-1D47-4C5A-ADDF-811A0279EF07}" dt="2023-08-19T01:23:22.614" v="1423" actId="165"/>
          <ac:grpSpMkLst>
            <pc:docMk/>
            <pc:sldMk cId="1771052256" sldId="282"/>
            <ac:grpSpMk id="4" creationId="{5BF2ABF1-BAB3-F559-9EAE-41950C2325E8}"/>
          </ac:grpSpMkLst>
        </pc:grpChg>
        <pc:grpChg chg="mod">
          <ac:chgData name="直樹 芹澤" userId="04e019a3917b0834" providerId="LiveId" clId="{D1902723-1D47-4C5A-ADDF-811A0279EF07}" dt="2023-08-20T05:47:16.148" v="10972" actId="1076"/>
          <ac:grpSpMkLst>
            <pc:docMk/>
            <pc:sldMk cId="1771052256" sldId="282"/>
            <ac:grpSpMk id="12" creationId="{F535EF4B-5F4B-B11C-3CCC-F4B7D4457109}"/>
          </ac:grpSpMkLst>
        </pc:grpChg>
        <pc:grpChg chg="add mod">
          <ac:chgData name="直樹 芹澤" userId="04e019a3917b0834" providerId="LiveId" clId="{D1902723-1D47-4C5A-ADDF-811A0279EF07}" dt="2023-09-10T02:54:21.999" v="23732" actId="1076"/>
          <ac:grpSpMkLst>
            <pc:docMk/>
            <pc:sldMk cId="1771052256" sldId="282"/>
            <ac:grpSpMk id="14" creationId="{6B0AF8F8-0A40-07F2-8CCE-DD564A5A16CD}"/>
          </ac:grpSpMkLst>
        </pc:grpChg>
        <pc:picChg chg="add mod">
          <ac:chgData name="直樹 芹澤" userId="04e019a3917b0834" providerId="LiveId" clId="{D1902723-1D47-4C5A-ADDF-811A0279EF07}" dt="2023-08-20T05:47:40.417" v="10981" actId="1076"/>
          <ac:picMkLst>
            <pc:docMk/>
            <pc:sldMk cId="1771052256" sldId="282"/>
            <ac:picMk id="11" creationId="{FCB15CD4-1BE4-4E27-8999-77349F6EDFFE}"/>
          </ac:picMkLst>
        </pc:picChg>
        <pc:cxnChg chg="add del mod">
          <ac:chgData name="直樹 芹澤" userId="04e019a3917b0834" providerId="LiveId" clId="{D1902723-1D47-4C5A-ADDF-811A0279EF07}" dt="2023-08-20T05:47:00.474" v="10969" actId="478"/>
          <ac:cxnSpMkLst>
            <pc:docMk/>
            <pc:sldMk cId="1771052256" sldId="282"/>
            <ac:cxnSpMk id="2" creationId="{C3BA0B36-E3D3-6BCC-9218-EF16C7140FF2}"/>
          </ac:cxnSpMkLst>
        </pc:cxnChg>
        <pc:cxnChg chg="del mod">
          <ac:chgData name="直樹 芹澤" userId="04e019a3917b0834" providerId="LiveId" clId="{D1902723-1D47-4C5A-ADDF-811A0279EF07}" dt="2023-08-19T23:18:53.781" v="5413" actId="478"/>
          <ac:cxnSpMkLst>
            <pc:docMk/>
            <pc:sldMk cId="1771052256" sldId="282"/>
            <ac:cxnSpMk id="8" creationId="{C9B0B185-5620-8091-BEA5-29CC972FAC39}"/>
          </ac:cxnSpMkLst>
        </pc:cxnChg>
      </pc:sldChg>
      <pc:sldChg chg="addSp delSp modSp mod">
        <pc:chgData name="直樹 芹澤" userId="04e019a3917b0834" providerId="LiveId" clId="{D1902723-1D47-4C5A-ADDF-811A0279EF07}" dt="2023-08-20T00:20:57.772" v="6527" actId="1076"/>
        <pc:sldMkLst>
          <pc:docMk/>
          <pc:sldMk cId="2436450132" sldId="283"/>
        </pc:sldMkLst>
        <pc:spChg chg="add mod">
          <ac:chgData name="直樹 芹澤" userId="04e019a3917b0834" providerId="LiveId" clId="{D1902723-1D47-4C5A-ADDF-811A0279EF07}" dt="2023-08-20T00:20:57.772" v="6527" actId="1076"/>
          <ac:spMkLst>
            <pc:docMk/>
            <pc:sldMk cId="2436450132" sldId="283"/>
            <ac:spMk id="4" creationId="{61C3AAB2-E4E5-1655-C24B-B3C6B90FCDA2}"/>
          </ac:spMkLst>
        </pc:spChg>
        <pc:spChg chg="add del mod">
          <ac:chgData name="直樹 芹澤" userId="04e019a3917b0834" providerId="LiveId" clId="{D1902723-1D47-4C5A-ADDF-811A0279EF07}" dt="2023-08-20T00:20:46.356" v="6526" actId="478"/>
          <ac:spMkLst>
            <pc:docMk/>
            <pc:sldMk cId="2436450132" sldId="283"/>
            <ac:spMk id="7" creationId="{F05B2DB1-F548-009D-1BD8-D240C8151AD4}"/>
          </ac:spMkLst>
        </pc:spChg>
        <pc:spChg chg="mod">
          <ac:chgData name="直樹 芹澤" userId="04e019a3917b0834" providerId="LiveId" clId="{D1902723-1D47-4C5A-ADDF-811A0279EF07}" dt="2023-08-19T23:21:00.602" v="5503" actId="20577"/>
          <ac:spMkLst>
            <pc:docMk/>
            <pc:sldMk cId="2436450132" sldId="283"/>
            <ac:spMk id="8" creationId="{29DBBD79-01D4-C45C-3E37-5FE8015BEBE7}"/>
          </ac:spMkLst>
        </pc:spChg>
        <pc:spChg chg="mod">
          <ac:chgData name="直樹 芹澤" userId="04e019a3917b0834" providerId="LiveId" clId="{D1902723-1D47-4C5A-ADDF-811A0279EF07}" dt="2023-08-19T01:33:26.895" v="1614" actId="1076"/>
          <ac:spMkLst>
            <pc:docMk/>
            <pc:sldMk cId="2436450132" sldId="283"/>
            <ac:spMk id="9" creationId="{422BEABA-700F-50BD-8CE5-C3C436B87641}"/>
          </ac:spMkLst>
        </pc:spChg>
        <pc:spChg chg="mod">
          <ac:chgData name="直樹 芹澤" userId="04e019a3917b0834" providerId="LiveId" clId="{D1902723-1D47-4C5A-ADDF-811A0279EF07}" dt="2023-08-19T23:21:19.736" v="5510" actId="20577"/>
          <ac:spMkLst>
            <pc:docMk/>
            <pc:sldMk cId="2436450132" sldId="283"/>
            <ac:spMk id="12" creationId="{4076514C-A77C-07B0-C862-CF63BC5C4BC5}"/>
          </ac:spMkLst>
        </pc:spChg>
        <pc:spChg chg="mod">
          <ac:chgData name="直樹 芹澤" userId="04e019a3917b0834" providerId="LiveId" clId="{D1902723-1D47-4C5A-ADDF-811A0279EF07}" dt="2023-08-19T01:30:27.161" v="1576" actId="404"/>
          <ac:spMkLst>
            <pc:docMk/>
            <pc:sldMk cId="2436450132" sldId="283"/>
            <ac:spMk id="16" creationId="{A9E8EDF2-B138-40B8-46EC-A1F5013A4A81}"/>
          </ac:spMkLst>
        </pc:spChg>
        <pc:spChg chg="mod topLvl">
          <ac:chgData name="直樹 芹澤" userId="04e019a3917b0834" providerId="LiveId" clId="{D1902723-1D47-4C5A-ADDF-811A0279EF07}" dt="2023-08-20T00:20:10.431" v="6518" actId="165"/>
          <ac:spMkLst>
            <pc:docMk/>
            <pc:sldMk cId="2436450132" sldId="283"/>
            <ac:spMk id="20" creationId="{76955D12-9706-4718-56E6-2F9915CD2DED}"/>
          </ac:spMkLst>
        </pc:spChg>
        <pc:spChg chg="mod">
          <ac:chgData name="直樹 芹澤" userId="04e019a3917b0834" providerId="LiveId" clId="{D1902723-1D47-4C5A-ADDF-811A0279EF07}" dt="2023-08-19T00:23:41.910" v="778" actId="404"/>
          <ac:spMkLst>
            <pc:docMk/>
            <pc:sldMk cId="2436450132" sldId="283"/>
            <ac:spMk id="43" creationId="{5797FFE5-9F84-EAA3-9684-38DA57DE06F3}"/>
          </ac:spMkLst>
        </pc:spChg>
        <pc:grpChg chg="del mod">
          <ac:chgData name="直樹 芹澤" userId="04e019a3917b0834" providerId="LiveId" clId="{D1902723-1D47-4C5A-ADDF-811A0279EF07}" dt="2023-08-20T00:20:10.431" v="6518" actId="165"/>
          <ac:grpSpMkLst>
            <pc:docMk/>
            <pc:sldMk cId="2436450132" sldId="283"/>
            <ac:grpSpMk id="2" creationId="{7E0A7BBC-C769-8114-68AC-B421E5372D9B}"/>
          </ac:grpSpMkLst>
        </pc:grpChg>
        <pc:grpChg chg="mod">
          <ac:chgData name="直樹 芹澤" userId="04e019a3917b0834" providerId="LiveId" clId="{D1902723-1D47-4C5A-ADDF-811A0279EF07}" dt="2023-08-19T01:34:46.199" v="1641" actId="1076"/>
          <ac:grpSpMkLst>
            <pc:docMk/>
            <pc:sldMk cId="2436450132" sldId="283"/>
            <ac:grpSpMk id="3" creationId="{596D062C-0CEB-6B32-BBAA-4A8C80A6036C}"/>
          </ac:grpSpMkLst>
        </pc:grpChg>
        <pc:picChg chg="mod ord topLvl">
          <ac:chgData name="直樹 芹澤" userId="04e019a3917b0834" providerId="LiveId" clId="{D1902723-1D47-4C5A-ADDF-811A0279EF07}" dt="2023-08-20T00:20:34.254" v="6525" actId="167"/>
          <ac:picMkLst>
            <pc:docMk/>
            <pc:sldMk cId="2436450132" sldId="283"/>
            <ac:picMk id="11" creationId="{A3939CE0-E831-0870-21EB-DE8F5197B1D4}"/>
          </ac:picMkLst>
        </pc:picChg>
        <pc:picChg chg="mod">
          <ac:chgData name="直樹 芹澤" userId="04e019a3917b0834" providerId="LiveId" clId="{D1902723-1D47-4C5A-ADDF-811A0279EF07}" dt="2023-08-20T00:19:33.044" v="6511" actId="14100"/>
          <ac:picMkLst>
            <pc:docMk/>
            <pc:sldMk cId="2436450132" sldId="283"/>
            <ac:picMk id="25" creationId="{F580EA48-8D37-077D-6378-AA6E53585FE9}"/>
          </ac:picMkLst>
        </pc:picChg>
        <pc:picChg chg="mod">
          <ac:chgData name="直樹 芹澤" userId="04e019a3917b0834" providerId="LiveId" clId="{D1902723-1D47-4C5A-ADDF-811A0279EF07}" dt="2023-08-20T00:19:39.896" v="6516" actId="14100"/>
          <ac:picMkLst>
            <pc:docMk/>
            <pc:sldMk cId="2436450132" sldId="283"/>
            <ac:picMk id="26" creationId="{FA31DD27-FE6C-E169-8B81-D124939C1E94}"/>
          </ac:picMkLst>
        </pc:picChg>
        <pc:cxnChg chg="mod">
          <ac:chgData name="直樹 芹澤" userId="04e019a3917b0834" providerId="LiveId" clId="{D1902723-1D47-4C5A-ADDF-811A0279EF07}" dt="2023-08-19T01:30:40.124" v="1577" actId="1582"/>
          <ac:cxnSpMkLst>
            <pc:docMk/>
            <pc:sldMk cId="2436450132" sldId="283"/>
            <ac:cxnSpMk id="14" creationId="{3C9A9C25-765E-55E5-0473-C479102CC4B3}"/>
          </ac:cxnSpMkLst>
        </pc:cxnChg>
        <pc:cxnChg chg="mod topLvl">
          <ac:chgData name="直樹 芹澤" userId="04e019a3917b0834" providerId="LiveId" clId="{D1902723-1D47-4C5A-ADDF-811A0279EF07}" dt="2023-08-20T00:20:10.431" v="6518" actId="165"/>
          <ac:cxnSpMkLst>
            <pc:docMk/>
            <pc:sldMk cId="2436450132" sldId="283"/>
            <ac:cxnSpMk id="18" creationId="{4D23AB51-3E11-7752-638B-A3D043A59536}"/>
          </ac:cxnSpMkLst>
        </pc:cxnChg>
      </pc:sldChg>
      <pc:sldChg chg="addSp delSp modSp mod">
        <pc:chgData name="直樹 芹澤" userId="04e019a3917b0834" providerId="LiveId" clId="{D1902723-1D47-4C5A-ADDF-811A0279EF07}" dt="2023-09-10T02:54:43.659" v="23736" actId="20577"/>
        <pc:sldMkLst>
          <pc:docMk/>
          <pc:sldMk cId="3787467481" sldId="284"/>
        </pc:sldMkLst>
        <pc:spChg chg="mod topLvl">
          <ac:chgData name="直樹 芹澤" userId="04e019a3917b0834" providerId="LiveId" clId="{D1902723-1D47-4C5A-ADDF-811A0279EF07}" dt="2023-08-19T23:21:59.892" v="5531" actId="164"/>
          <ac:spMkLst>
            <pc:docMk/>
            <pc:sldMk cId="3787467481" sldId="284"/>
            <ac:spMk id="2" creationId="{38003DBA-4F0B-AA94-47E5-53130FFD9174}"/>
          </ac:spMkLst>
        </pc:spChg>
        <pc:spChg chg="mod">
          <ac:chgData name="直樹 芹澤" userId="04e019a3917b0834" providerId="LiveId" clId="{D1902723-1D47-4C5A-ADDF-811A0279EF07}" dt="2023-09-10T02:54:43.659" v="23736" actId="20577"/>
          <ac:spMkLst>
            <pc:docMk/>
            <pc:sldMk cId="3787467481" sldId="284"/>
            <ac:spMk id="5" creationId="{514BA546-1118-3984-299A-D00909F09C77}"/>
          </ac:spMkLst>
        </pc:spChg>
        <pc:spChg chg="mod topLvl">
          <ac:chgData name="直樹 芹澤" userId="04e019a3917b0834" providerId="LiveId" clId="{D1902723-1D47-4C5A-ADDF-811A0279EF07}" dt="2023-08-19T23:21:59.892" v="5531" actId="164"/>
          <ac:spMkLst>
            <pc:docMk/>
            <pc:sldMk cId="3787467481" sldId="284"/>
            <ac:spMk id="7" creationId="{64B4772E-1DF2-6A8A-EAA2-9E1C90A5AE07}"/>
          </ac:spMkLst>
        </pc:spChg>
        <pc:spChg chg="mod">
          <ac:chgData name="直樹 芹澤" userId="04e019a3917b0834" providerId="LiveId" clId="{D1902723-1D47-4C5A-ADDF-811A0279EF07}" dt="2023-08-19T00:23:50.861" v="780" actId="404"/>
          <ac:spMkLst>
            <pc:docMk/>
            <pc:sldMk cId="3787467481" sldId="284"/>
            <ac:spMk id="43" creationId="{5797FFE5-9F84-EAA3-9684-38DA57DE06F3}"/>
          </ac:spMkLst>
        </pc:spChg>
        <pc:grpChg chg="add mod">
          <ac:chgData name="直樹 芹澤" userId="04e019a3917b0834" providerId="LiveId" clId="{D1902723-1D47-4C5A-ADDF-811A0279EF07}" dt="2023-08-19T23:21:59.892" v="5531" actId="164"/>
          <ac:grpSpMkLst>
            <pc:docMk/>
            <pc:sldMk cId="3787467481" sldId="284"/>
            <ac:grpSpMk id="3" creationId="{6D5E4B18-AAFD-C455-17AD-EB7E85715B67}"/>
          </ac:grpSpMkLst>
        </pc:grpChg>
        <pc:grpChg chg="del">
          <ac:chgData name="直樹 芹澤" userId="04e019a3917b0834" providerId="LiveId" clId="{D1902723-1D47-4C5A-ADDF-811A0279EF07}" dt="2023-08-19T01:35:24.590" v="1644" actId="165"/>
          <ac:grpSpMkLst>
            <pc:docMk/>
            <pc:sldMk cId="3787467481" sldId="284"/>
            <ac:grpSpMk id="3" creationId="{EE31F27C-32AF-D6BE-A2F1-11F5167DF907}"/>
          </ac:grpSpMkLst>
        </pc:grpChg>
        <pc:grpChg chg="mod">
          <ac:chgData name="直樹 芹澤" userId="04e019a3917b0834" providerId="LiveId" clId="{D1902723-1D47-4C5A-ADDF-811A0279EF07}" dt="2023-08-19T01:36:54.444" v="1688" actId="12788"/>
          <ac:grpSpMkLst>
            <pc:docMk/>
            <pc:sldMk cId="3787467481" sldId="284"/>
            <ac:grpSpMk id="40" creationId="{D552988F-30F2-6A41-EA45-0C7511CB670F}"/>
          </ac:grpSpMkLst>
        </pc:grpChg>
      </pc:sldChg>
      <pc:sldChg chg="addSp modSp mod">
        <pc:chgData name="直樹 芹澤" userId="04e019a3917b0834" providerId="LiveId" clId="{D1902723-1D47-4C5A-ADDF-811A0279EF07}" dt="2023-09-10T02:54:51.490" v="23738" actId="20577"/>
        <pc:sldMkLst>
          <pc:docMk/>
          <pc:sldMk cId="3252921550" sldId="285"/>
        </pc:sldMkLst>
        <pc:spChg chg="add mod">
          <ac:chgData name="直樹 芹澤" userId="04e019a3917b0834" providerId="LiveId" clId="{D1902723-1D47-4C5A-ADDF-811A0279EF07}" dt="2023-08-20T00:14:11.124" v="6455" actId="1076"/>
          <ac:spMkLst>
            <pc:docMk/>
            <pc:sldMk cId="3252921550" sldId="285"/>
            <ac:spMk id="4" creationId="{75D9A342-4AB6-B8C5-4024-1F70B910EDF7}"/>
          </ac:spMkLst>
        </pc:spChg>
        <pc:spChg chg="mod">
          <ac:chgData name="直樹 芹澤" userId="04e019a3917b0834" providerId="LiveId" clId="{D1902723-1D47-4C5A-ADDF-811A0279EF07}" dt="2023-09-10T02:54:51.490" v="23738" actId="20577"/>
          <ac:spMkLst>
            <pc:docMk/>
            <pc:sldMk cId="3252921550" sldId="285"/>
            <ac:spMk id="5" creationId="{4EDFD2AC-7FC7-B480-DF1B-BF8E38221E06}"/>
          </ac:spMkLst>
        </pc:spChg>
        <pc:spChg chg="mod">
          <ac:chgData name="直樹 芹澤" userId="04e019a3917b0834" providerId="LiveId" clId="{D1902723-1D47-4C5A-ADDF-811A0279EF07}" dt="2023-08-19T00:23:58.365" v="782" actId="404"/>
          <ac:spMkLst>
            <pc:docMk/>
            <pc:sldMk cId="3252921550" sldId="285"/>
            <ac:spMk id="6" creationId="{86D3148F-C6C9-1246-72C8-B50ED89C2A90}"/>
          </ac:spMkLst>
        </pc:spChg>
        <pc:spChg chg="mod">
          <ac:chgData name="直樹 芹澤" userId="04e019a3917b0834" providerId="LiveId" clId="{D1902723-1D47-4C5A-ADDF-811A0279EF07}" dt="2023-08-20T05:49:11.759" v="10987" actId="164"/>
          <ac:spMkLst>
            <pc:docMk/>
            <pc:sldMk cId="3252921550" sldId="285"/>
            <ac:spMk id="7" creationId="{64B4772E-1DF2-6A8A-EAA2-9E1C90A5AE07}"/>
          </ac:spMkLst>
        </pc:spChg>
        <pc:spChg chg="mod">
          <ac:chgData name="直樹 芹澤" userId="04e019a3917b0834" providerId="LiveId" clId="{D1902723-1D47-4C5A-ADDF-811A0279EF07}" dt="2023-08-27T04:47:15.183" v="15130" actId="1076"/>
          <ac:spMkLst>
            <pc:docMk/>
            <pc:sldMk cId="3252921550" sldId="285"/>
            <ac:spMk id="11" creationId="{AEE434AA-A0AC-2EA3-E75A-04F4C85B51D1}"/>
          </ac:spMkLst>
        </pc:spChg>
        <pc:spChg chg="add mod">
          <ac:chgData name="直樹 芹澤" userId="04e019a3917b0834" providerId="LiveId" clId="{D1902723-1D47-4C5A-ADDF-811A0279EF07}" dt="2023-08-19T23:26:03.564" v="5697" actId="20577"/>
          <ac:spMkLst>
            <pc:docMk/>
            <pc:sldMk cId="3252921550" sldId="285"/>
            <ac:spMk id="20" creationId="{DE3C0A2E-F2EB-D3D5-61DE-4CDA9EE1A4F9}"/>
          </ac:spMkLst>
        </pc:spChg>
        <pc:spChg chg="add mod">
          <ac:chgData name="直樹 芹澤" userId="04e019a3917b0834" providerId="LiveId" clId="{D1902723-1D47-4C5A-ADDF-811A0279EF07}" dt="2023-08-27T04:54:34.920" v="15547" actId="207"/>
          <ac:spMkLst>
            <pc:docMk/>
            <pc:sldMk cId="3252921550" sldId="285"/>
            <ac:spMk id="21" creationId="{E0ACD9B7-0F5E-658B-DCC8-63336CE3630F}"/>
          </ac:spMkLst>
        </pc:spChg>
        <pc:spChg chg="mod">
          <ac:chgData name="直樹 芹澤" userId="04e019a3917b0834" providerId="LiveId" clId="{D1902723-1D47-4C5A-ADDF-811A0279EF07}" dt="2023-08-27T04:47:46.904" v="15133" actId="164"/>
          <ac:spMkLst>
            <pc:docMk/>
            <pc:sldMk cId="3252921550" sldId="285"/>
            <ac:spMk id="23" creationId="{F7E510F7-AD54-2F78-03C0-73A760CE1C55}"/>
          </ac:spMkLst>
        </pc:spChg>
        <pc:spChg chg="mod">
          <ac:chgData name="直樹 芹澤" userId="04e019a3917b0834" providerId="LiveId" clId="{D1902723-1D47-4C5A-ADDF-811A0279EF07}" dt="2023-08-27T04:47:46.904" v="15133" actId="164"/>
          <ac:spMkLst>
            <pc:docMk/>
            <pc:sldMk cId="3252921550" sldId="285"/>
            <ac:spMk id="27" creationId="{23DB6C0F-1F54-75AA-B819-78B2616436CC}"/>
          </ac:spMkLst>
        </pc:spChg>
        <pc:spChg chg="mod">
          <ac:chgData name="直樹 芹澤" userId="04e019a3917b0834" providerId="LiveId" clId="{D1902723-1D47-4C5A-ADDF-811A0279EF07}" dt="2023-08-27T04:47:46.904" v="15133" actId="164"/>
          <ac:spMkLst>
            <pc:docMk/>
            <pc:sldMk cId="3252921550" sldId="285"/>
            <ac:spMk id="28" creationId="{88146D30-39F1-5332-94B3-4F9B0BBB0770}"/>
          </ac:spMkLst>
        </pc:spChg>
        <pc:grpChg chg="mod">
          <ac:chgData name="直樹 芹澤" userId="04e019a3917b0834" providerId="LiveId" clId="{D1902723-1D47-4C5A-ADDF-811A0279EF07}" dt="2023-08-27T04:47:46.904" v="15133" actId="164"/>
          <ac:grpSpMkLst>
            <pc:docMk/>
            <pc:sldMk cId="3252921550" sldId="285"/>
            <ac:grpSpMk id="8" creationId="{F70E0A36-4211-A556-8ED5-70944570D194}"/>
          </ac:grpSpMkLst>
        </pc:grpChg>
        <pc:grpChg chg="add mod">
          <ac:chgData name="直樹 芹澤" userId="04e019a3917b0834" providerId="LiveId" clId="{D1902723-1D47-4C5A-ADDF-811A0279EF07}" dt="2023-08-20T05:49:11.759" v="10987" actId="164"/>
          <ac:grpSpMkLst>
            <pc:docMk/>
            <pc:sldMk cId="3252921550" sldId="285"/>
            <ac:grpSpMk id="9" creationId="{3E565982-58CB-1916-BFCA-BDF4312D4F36}"/>
          </ac:grpSpMkLst>
        </pc:grpChg>
        <pc:grpChg chg="add mod">
          <ac:chgData name="直樹 芹澤" userId="04e019a3917b0834" providerId="LiveId" clId="{D1902723-1D47-4C5A-ADDF-811A0279EF07}" dt="2023-08-27T04:48:06.447" v="15135" actId="12788"/>
          <ac:grpSpMkLst>
            <pc:docMk/>
            <pc:sldMk cId="3252921550" sldId="285"/>
            <ac:grpSpMk id="19" creationId="{921676E5-6C3D-83FA-4734-E5E9B2209E9E}"/>
          </ac:grpSpMkLst>
        </pc:grpChg>
        <pc:picChg chg="mod">
          <ac:chgData name="直樹 芹澤" userId="04e019a3917b0834" providerId="LiveId" clId="{D1902723-1D47-4C5A-ADDF-811A0279EF07}" dt="2023-08-19T01:40:26.920" v="1740" actId="1076"/>
          <ac:picMkLst>
            <pc:docMk/>
            <pc:sldMk cId="3252921550" sldId="285"/>
            <ac:picMk id="3" creationId="{C22A7CE6-A2E7-28A2-80E2-C9FF154BBCD9}"/>
          </ac:picMkLst>
        </pc:picChg>
        <pc:picChg chg="mod">
          <ac:chgData name="直樹 芹澤" userId="04e019a3917b0834" providerId="LiveId" clId="{D1902723-1D47-4C5A-ADDF-811A0279EF07}" dt="2023-08-20T05:49:28.157" v="10988" actId="1076"/>
          <ac:picMkLst>
            <pc:docMk/>
            <pc:sldMk cId="3252921550" sldId="285"/>
            <ac:picMk id="16" creationId="{DF5DDDBF-AE6F-1CED-269D-C530786D1E3F}"/>
          </ac:picMkLst>
        </pc:picChg>
        <pc:cxnChg chg="add mod">
          <ac:chgData name="直樹 芹澤" userId="04e019a3917b0834" providerId="LiveId" clId="{D1902723-1D47-4C5A-ADDF-811A0279EF07}" dt="2023-08-20T05:49:11.759" v="10987" actId="164"/>
          <ac:cxnSpMkLst>
            <pc:docMk/>
            <pc:sldMk cId="3252921550" sldId="285"/>
            <ac:cxnSpMk id="2" creationId="{7347D6DE-59A9-1724-2371-F0FA663FF8FE}"/>
          </ac:cxnSpMkLst>
        </pc:cxnChg>
        <pc:cxnChg chg="mod">
          <ac:chgData name="直樹 芹澤" userId="04e019a3917b0834" providerId="LiveId" clId="{D1902723-1D47-4C5A-ADDF-811A0279EF07}" dt="2023-08-27T04:47:46.904" v="15133" actId="164"/>
          <ac:cxnSpMkLst>
            <pc:docMk/>
            <pc:sldMk cId="3252921550" sldId="285"/>
            <ac:cxnSpMk id="15" creationId="{710CF623-F284-AD83-55A8-B4B59A63EFB0}"/>
          </ac:cxnSpMkLst>
        </pc:cxnChg>
        <pc:cxnChg chg="mod">
          <ac:chgData name="直樹 芹澤" userId="04e019a3917b0834" providerId="LiveId" clId="{D1902723-1D47-4C5A-ADDF-811A0279EF07}" dt="2023-08-27T04:47:46.904" v="15133" actId="164"/>
          <ac:cxnSpMkLst>
            <pc:docMk/>
            <pc:sldMk cId="3252921550" sldId="285"/>
            <ac:cxnSpMk id="17" creationId="{B37F6D94-83B1-CE41-E1D9-EA4796B491A2}"/>
          </ac:cxnSpMkLst>
        </pc:cxnChg>
        <pc:cxnChg chg="mod">
          <ac:chgData name="直樹 芹澤" userId="04e019a3917b0834" providerId="LiveId" clId="{D1902723-1D47-4C5A-ADDF-811A0279EF07}" dt="2023-08-27T04:47:46.904" v="15133" actId="164"/>
          <ac:cxnSpMkLst>
            <pc:docMk/>
            <pc:sldMk cId="3252921550" sldId="285"/>
            <ac:cxnSpMk id="18" creationId="{B8331B13-2585-73DA-DB07-C06C8B814FD3}"/>
          </ac:cxnSpMkLst>
        </pc:cxnChg>
      </pc:sldChg>
      <pc:sldChg chg="addSp delSp modSp add mod">
        <pc:chgData name="直樹 芹澤" userId="04e019a3917b0834" providerId="LiveId" clId="{D1902723-1D47-4C5A-ADDF-811A0279EF07}" dt="2023-09-10T05:35:43.918" v="25158" actId="1076"/>
        <pc:sldMkLst>
          <pc:docMk/>
          <pc:sldMk cId="1294300669" sldId="286"/>
        </pc:sldMkLst>
        <pc:spChg chg="mod">
          <ac:chgData name="直樹 芹澤" userId="04e019a3917b0834" providerId="LiveId" clId="{D1902723-1D47-4C5A-ADDF-811A0279EF07}" dt="2023-08-19T00:22:53.426" v="770" actId="404"/>
          <ac:spMkLst>
            <pc:docMk/>
            <pc:sldMk cId="1294300669" sldId="286"/>
            <ac:spMk id="2" creationId="{0771EC2B-036B-9E8A-92EA-4D23DC381925}"/>
          </ac:spMkLst>
        </pc:spChg>
        <pc:spChg chg="mod">
          <ac:chgData name="直樹 芹澤" userId="04e019a3917b0834" providerId="LiveId" clId="{D1902723-1D47-4C5A-ADDF-811A0279EF07}" dt="2023-09-10T05:12:15.742" v="24692" actId="1076"/>
          <ac:spMkLst>
            <pc:docMk/>
            <pc:sldMk cId="1294300669" sldId="286"/>
            <ac:spMk id="3" creationId="{50EEE713-C7C3-67AA-6DBF-5E31D41033C8}"/>
          </ac:spMkLst>
        </pc:spChg>
        <pc:spChg chg="mod">
          <ac:chgData name="直樹 芹澤" userId="04e019a3917b0834" providerId="LiveId" clId="{D1902723-1D47-4C5A-ADDF-811A0279EF07}" dt="2023-08-20T05:42:29.143" v="10874" actId="164"/>
          <ac:spMkLst>
            <pc:docMk/>
            <pc:sldMk cId="1294300669" sldId="286"/>
            <ac:spMk id="6" creationId="{F18DC730-0D5D-98C8-6EEC-D3ECC3FA3D1A}"/>
          </ac:spMkLst>
        </pc:spChg>
        <pc:spChg chg="add mod">
          <ac:chgData name="直樹 芹澤" userId="04e019a3917b0834" providerId="LiveId" clId="{D1902723-1D47-4C5A-ADDF-811A0279EF07}" dt="2023-08-20T05:42:51.580" v="10882" actId="2711"/>
          <ac:spMkLst>
            <pc:docMk/>
            <pc:sldMk cId="1294300669" sldId="286"/>
            <ac:spMk id="7" creationId="{4F887CC4-944C-07CB-098D-29FB89C03A76}"/>
          </ac:spMkLst>
        </pc:spChg>
        <pc:spChg chg="add mod">
          <ac:chgData name="直樹 芹澤" userId="04e019a3917b0834" providerId="LiveId" clId="{D1902723-1D47-4C5A-ADDF-811A0279EF07}" dt="2023-09-10T05:31:57.771" v="25098" actId="20577"/>
          <ac:spMkLst>
            <pc:docMk/>
            <pc:sldMk cId="1294300669" sldId="286"/>
            <ac:spMk id="24" creationId="{4CE1CB45-3AB5-EADD-97CB-A6A25A053938}"/>
          </ac:spMkLst>
        </pc:spChg>
        <pc:spChg chg="add mod">
          <ac:chgData name="直樹 芹澤" userId="04e019a3917b0834" providerId="LiveId" clId="{D1902723-1D47-4C5A-ADDF-811A0279EF07}" dt="2023-09-10T05:11:13.407" v="24685" actId="1076"/>
          <ac:spMkLst>
            <pc:docMk/>
            <pc:sldMk cId="1294300669" sldId="286"/>
            <ac:spMk id="26" creationId="{A342082A-C026-79B9-074F-3DA172636EE9}"/>
          </ac:spMkLst>
        </pc:spChg>
        <pc:spChg chg="add mod">
          <ac:chgData name="直樹 芹澤" userId="04e019a3917b0834" providerId="LiveId" clId="{D1902723-1D47-4C5A-ADDF-811A0279EF07}" dt="2023-09-10T05:05:44.418" v="24627" actId="164"/>
          <ac:spMkLst>
            <pc:docMk/>
            <pc:sldMk cId="1294300669" sldId="286"/>
            <ac:spMk id="27" creationId="{E601F44D-762F-E6AE-D471-5BCD2D21DDFA}"/>
          </ac:spMkLst>
        </pc:spChg>
        <pc:spChg chg="add del">
          <ac:chgData name="直樹 芹澤" userId="04e019a3917b0834" providerId="LiveId" clId="{D1902723-1D47-4C5A-ADDF-811A0279EF07}" dt="2023-09-10T05:08:51.738" v="24682" actId="11529"/>
          <ac:spMkLst>
            <pc:docMk/>
            <pc:sldMk cId="1294300669" sldId="286"/>
            <ac:spMk id="30" creationId="{03221FD9-1095-A248-7A28-94442DCDD001}"/>
          </ac:spMkLst>
        </pc:spChg>
        <pc:spChg chg="add del">
          <ac:chgData name="直樹 芹澤" userId="04e019a3917b0834" providerId="LiveId" clId="{D1902723-1D47-4C5A-ADDF-811A0279EF07}" dt="2023-09-10T05:11:02.608" v="24684" actId="478"/>
          <ac:spMkLst>
            <pc:docMk/>
            <pc:sldMk cId="1294300669" sldId="286"/>
            <ac:spMk id="31" creationId="{D44C1F58-618E-7486-67A1-E034BF87F8E4}"/>
          </ac:spMkLst>
        </pc:spChg>
        <pc:spChg chg="add mod">
          <ac:chgData name="直樹 芹澤" userId="04e019a3917b0834" providerId="LiveId" clId="{D1902723-1D47-4C5A-ADDF-811A0279EF07}" dt="2023-09-10T05:12:26.876" v="24694" actId="208"/>
          <ac:spMkLst>
            <pc:docMk/>
            <pc:sldMk cId="1294300669" sldId="286"/>
            <ac:spMk id="32" creationId="{47778E45-AA6D-2C51-D33B-6EE6D0811362}"/>
          </ac:spMkLst>
        </pc:spChg>
        <pc:grpChg chg="add mod">
          <ac:chgData name="直樹 芹澤" userId="04e019a3917b0834" providerId="LiveId" clId="{D1902723-1D47-4C5A-ADDF-811A0279EF07}" dt="2023-08-20T05:42:35.848" v="10875" actId="1076"/>
          <ac:grpSpMkLst>
            <pc:docMk/>
            <pc:sldMk cId="1294300669" sldId="286"/>
            <ac:grpSpMk id="9" creationId="{6B1FE148-7A63-6E6B-7DB2-1F29BA8EF883}"/>
          </ac:grpSpMkLst>
        </pc:grpChg>
        <pc:grpChg chg="add mod">
          <ac:chgData name="直樹 芹澤" userId="04e019a3917b0834" providerId="LiveId" clId="{D1902723-1D47-4C5A-ADDF-811A0279EF07}" dt="2023-09-10T04:58:04.827" v="24276" actId="1076"/>
          <ac:grpSpMkLst>
            <pc:docMk/>
            <pc:sldMk cId="1294300669" sldId="286"/>
            <ac:grpSpMk id="20" creationId="{81C33DF1-F5D7-D118-79D3-EE5DE44B0BDF}"/>
          </ac:grpSpMkLst>
        </pc:grpChg>
        <pc:grpChg chg="add mod">
          <ac:chgData name="直樹 芹澤" userId="04e019a3917b0834" providerId="LiveId" clId="{D1902723-1D47-4C5A-ADDF-811A0279EF07}" dt="2023-09-10T05:07:57.510" v="24680" actId="12788"/>
          <ac:grpSpMkLst>
            <pc:docMk/>
            <pc:sldMk cId="1294300669" sldId="286"/>
            <ac:grpSpMk id="28" creationId="{CAF99D0B-8465-2F2C-B4BC-ADFBAFB6D757}"/>
          </ac:grpSpMkLst>
        </pc:grpChg>
        <pc:grpChg chg="add mod">
          <ac:chgData name="直樹 芹澤" userId="04e019a3917b0834" providerId="LiveId" clId="{D1902723-1D47-4C5A-ADDF-811A0279EF07}" dt="2023-09-10T05:31:36.203" v="25095" actId="12788"/>
          <ac:grpSpMkLst>
            <pc:docMk/>
            <pc:sldMk cId="1294300669" sldId="286"/>
            <ac:grpSpMk id="29" creationId="{9FC54604-D3B1-7408-DF72-DE7867BAB85A}"/>
          </ac:grpSpMkLst>
        </pc:grpChg>
        <pc:graphicFrameChg chg="add del mod">
          <ac:chgData name="直樹 芹澤" userId="04e019a3917b0834" providerId="LiveId" clId="{D1902723-1D47-4C5A-ADDF-811A0279EF07}" dt="2023-09-10T04:56:23.564" v="24260" actId="478"/>
          <ac:graphicFrameMkLst>
            <pc:docMk/>
            <pc:sldMk cId="1294300669" sldId="286"/>
            <ac:graphicFrameMk id="21" creationId="{E1ED066A-A963-5728-3F3E-3CF77F863209}"/>
          </ac:graphicFrameMkLst>
        </pc:graphicFrameChg>
        <pc:graphicFrameChg chg="add del mod modGraphic">
          <ac:chgData name="直樹 芹澤" userId="04e019a3917b0834" providerId="LiveId" clId="{D1902723-1D47-4C5A-ADDF-811A0279EF07}" dt="2023-09-10T04:57:47.929" v="24273" actId="478"/>
          <ac:graphicFrameMkLst>
            <pc:docMk/>
            <pc:sldMk cId="1294300669" sldId="286"/>
            <ac:graphicFrameMk id="22" creationId="{93ACC247-0801-2F5E-0DDB-4E968B3FB216}"/>
          </ac:graphicFrameMkLst>
        </pc:graphicFrameChg>
        <pc:graphicFrameChg chg="add del mod">
          <ac:chgData name="直樹 芹澤" userId="04e019a3917b0834" providerId="LiveId" clId="{D1902723-1D47-4C5A-ADDF-811A0279EF07}" dt="2023-09-10T04:57:44.488" v="24272" actId="478"/>
          <ac:graphicFrameMkLst>
            <pc:docMk/>
            <pc:sldMk cId="1294300669" sldId="286"/>
            <ac:graphicFrameMk id="23" creationId="{9BD892B1-DA8B-1FBE-8749-CC1425494E98}"/>
          </ac:graphicFrameMkLst>
        </pc:graphicFrameChg>
        <pc:picChg chg="mod">
          <ac:chgData name="直樹 芹澤" userId="04e019a3917b0834" providerId="LiveId" clId="{D1902723-1D47-4C5A-ADDF-811A0279EF07}" dt="2023-09-10T04:54:37.438" v="24253" actId="164"/>
          <ac:picMkLst>
            <pc:docMk/>
            <pc:sldMk cId="1294300669" sldId="286"/>
            <ac:picMk id="4" creationId="{E48AE3BD-E732-E3E6-46CA-9C8E33671EE0}"/>
          </ac:picMkLst>
        </pc:picChg>
        <pc:picChg chg="add mod">
          <ac:chgData name="直樹 芹澤" userId="04e019a3917b0834" providerId="LiveId" clId="{D1902723-1D47-4C5A-ADDF-811A0279EF07}" dt="2023-09-10T05:07:09.776" v="24636" actId="164"/>
          <ac:picMkLst>
            <pc:docMk/>
            <pc:sldMk cId="1294300669" sldId="286"/>
            <ac:picMk id="12" creationId="{098AA4C5-08AE-7DD4-42D1-835615E93030}"/>
          </ac:picMkLst>
        </pc:picChg>
        <pc:picChg chg="mod">
          <ac:chgData name="直樹 芹澤" userId="04e019a3917b0834" providerId="LiveId" clId="{D1902723-1D47-4C5A-ADDF-811A0279EF07}" dt="2023-09-10T04:54:37.438" v="24253" actId="164"/>
          <ac:picMkLst>
            <pc:docMk/>
            <pc:sldMk cId="1294300669" sldId="286"/>
            <ac:picMk id="13" creationId="{B3C82FE6-061A-A542-3395-D6348577B453}"/>
          </ac:picMkLst>
        </pc:picChg>
        <pc:picChg chg="mod">
          <ac:chgData name="直樹 芹澤" userId="04e019a3917b0834" providerId="LiveId" clId="{D1902723-1D47-4C5A-ADDF-811A0279EF07}" dt="2023-09-10T05:35:43.918" v="25158" actId="1076"/>
          <ac:picMkLst>
            <pc:docMk/>
            <pc:sldMk cId="1294300669" sldId="286"/>
            <ac:picMk id="15" creationId="{73B71B96-AC64-1ECE-9E56-B6D26DC76562}"/>
          </ac:picMkLst>
        </pc:picChg>
        <pc:picChg chg="add del mod ord">
          <ac:chgData name="直樹 芹澤" userId="04e019a3917b0834" providerId="LiveId" clId="{D1902723-1D47-4C5A-ADDF-811A0279EF07}" dt="2023-09-10T05:05:44.418" v="24627" actId="164"/>
          <ac:picMkLst>
            <pc:docMk/>
            <pc:sldMk cId="1294300669" sldId="286"/>
            <ac:picMk id="16" creationId="{371D4B7D-E34A-E43E-354D-84AA266ADE21}"/>
          </ac:picMkLst>
        </pc:picChg>
        <pc:picChg chg="add mod">
          <ac:chgData name="直樹 芹澤" userId="04e019a3917b0834" providerId="LiveId" clId="{D1902723-1D47-4C5A-ADDF-811A0279EF07}" dt="2023-09-10T05:11:17.567" v="24686" actId="1076"/>
          <ac:picMkLst>
            <pc:docMk/>
            <pc:sldMk cId="1294300669" sldId="286"/>
            <ac:picMk id="25" creationId="{E30A945A-E336-29F7-7803-0CCD117B64E5}"/>
          </ac:picMkLst>
        </pc:picChg>
        <pc:cxnChg chg="mod">
          <ac:chgData name="直樹 芹澤" userId="04e019a3917b0834" providerId="LiveId" clId="{D1902723-1D47-4C5A-ADDF-811A0279EF07}" dt="2023-08-20T05:42:29.143" v="10874" actId="164"/>
          <ac:cxnSpMkLst>
            <pc:docMk/>
            <pc:sldMk cId="1294300669" sldId="286"/>
            <ac:cxnSpMk id="5" creationId="{39B134D0-2587-6DB3-76BC-BC27ED0E8F2B}"/>
          </ac:cxnSpMkLst>
        </pc:cxnChg>
        <pc:cxnChg chg="mod">
          <ac:chgData name="直樹 芹澤" userId="04e019a3917b0834" providerId="LiveId" clId="{D1902723-1D47-4C5A-ADDF-811A0279EF07}" dt="2023-09-10T04:54:37.438" v="24253" actId="164"/>
          <ac:cxnSpMkLst>
            <pc:docMk/>
            <pc:sldMk cId="1294300669" sldId="286"/>
            <ac:cxnSpMk id="10" creationId="{58914577-2375-7E4A-FF9C-B451A1C2C53C}"/>
          </ac:cxnSpMkLst>
        </pc:cxnChg>
        <pc:cxnChg chg="del mod">
          <ac:chgData name="直樹 芹澤" userId="04e019a3917b0834" providerId="LiveId" clId="{D1902723-1D47-4C5A-ADDF-811A0279EF07}" dt="2023-09-10T04:54:04.774" v="24247" actId="478"/>
          <ac:cxnSpMkLst>
            <pc:docMk/>
            <pc:sldMk cId="1294300669" sldId="286"/>
            <ac:cxnSpMk id="11" creationId="{797F7258-3BD1-8E4D-70E3-A4285FFFB6CD}"/>
          </ac:cxnSpMkLst>
        </pc:cxnChg>
        <pc:cxnChg chg="add mod">
          <ac:chgData name="直樹 芹澤" userId="04e019a3917b0834" providerId="LiveId" clId="{D1902723-1D47-4C5A-ADDF-811A0279EF07}" dt="2023-09-10T05:35:37.359" v="25157" actId="1076"/>
          <ac:cxnSpMkLst>
            <pc:docMk/>
            <pc:sldMk cId="1294300669" sldId="286"/>
            <ac:cxnSpMk id="19" creationId="{4A660BEC-8F59-C166-29AF-F5AEA59464F2}"/>
          </ac:cxnSpMkLst>
        </pc:cxnChg>
      </pc:sldChg>
      <pc:sldChg chg="addSp delSp modSp add mod">
        <pc:chgData name="直樹 芹澤" userId="04e019a3917b0834" providerId="LiveId" clId="{D1902723-1D47-4C5A-ADDF-811A0279EF07}" dt="2023-08-20T05:52:18.557" v="11001" actId="1076"/>
        <pc:sldMkLst>
          <pc:docMk/>
          <pc:sldMk cId="985705280" sldId="287"/>
        </pc:sldMkLst>
        <pc:spChg chg="del mod ord">
          <ac:chgData name="直樹 芹澤" userId="04e019a3917b0834" providerId="LiveId" clId="{D1902723-1D47-4C5A-ADDF-811A0279EF07}" dt="2023-08-19T23:46:44.083" v="6229" actId="478"/>
          <ac:spMkLst>
            <pc:docMk/>
            <pc:sldMk cId="985705280" sldId="287"/>
            <ac:spMk id="2" creationId="{E125452C-FAA7-BA3F-50A3-986CA9B29B94}"/>
          </ac:spMkLst>
        </pc:spChg>
        <pc:spChg chg="mod">
          <ac:chgData name="直樹 芹澤" userId="04e019a3917b0834" providerId="LiveId" clId="{D1902723-1D47-4C5A-ADDF-811A0279EF07}" dt="2023-08-19T07:21:12.442" v="4307" actId="20577"/>
          <ac:spMkLst>
            <pc:docMk/>
            <pc:sldMk cId="985705280" sldId="287"/>
            <ac:spMk id="3" creationId="{6A5163D5-B2DB-AB76-A67E-03026875665D}"/>
          </ac:spMkLst>
        </pc:spChg>
        <pc:spChg chg="del mod">
          <ac:chgData name="直樹 芹澤" userId="04e019a3917b0834" providerId="LiveId" clId="{D1902723-1D47-4C5A-ADDF-811A0279EF07}" dt="2023-08-19T07:19:50.397" v="4249"/>
          <ac:spMkLst>
            <pc:docMk/>
            <pc:sldMk cId="985705280" sldId="287"/>
            <ac:spMk id="4" creationId="{CF4694A0-F111-8B97-7E8A-AD8CAD5D08EE}"/>
          </ac:spMkLst>
        </pc:spChg>
        <pc:spChg chg="del mod">
          <ac:chgData name="直樹 芹澤" userId="04e019a3917b0834" providerId="LiveId" clId="{D1902723-1D47-4C5A-ADDF-811A0279EF07}" dt="2023-08-19T08:12:22.976" v="5125" actId="478"/>
          <ac:spMkLst>
            <pc:docMk/>
            <pc:sldMk cId="985705280" sldId="287"/>
            <ac:spMk id="5" creationId="{50B84DCE-98EA-FB84-4341-639A8591D7AB}"/>
          </ac:spMkLst>
        </pc:spChg>
        <pc:spChg chg="mod">
          <ac:chgData name="直樹 芹澤" userId="04e019a3917b0834" providerId="LiveId" clId="{D1902723-1D47-4C5A-ADDF-811A0279EF07}" dt="2023-08-20T05:52:11.119" v="11000" actId="1076"/>
          <ac:spMkLst>
            <pc:docMk/>
            <pc:sldMk cId="985705280" sldId="287"/>
            <ac:spMk id="8" creationId="{D99CE193-AAFE-6A50-4689-7ED5052A9C67}"/>
          </ac:spMkLst>
        </pc:spChg>
        <pc:spChg chg="add mod">
          <ac:chgData name="直樹 芹澤" userId="04e019a3917b0834" providerId="LiveId" clId="{D1902723-1D47-4C5A-ADDF-811A0279EF07}" dt="2023-08-20T05:51:55.006" v="10997" actId="164"/>
          <ac:spMkLst>
            <pc:docMk/>
            <pc:sldMk cId="985705280" sldId="287"/>
            <ac:spMk id="10" creationId="{2D08F2A2-FAF2-6519-6DC2-608F7E0B0E75}"/>
          </ac:spMkLst>
        </pc:spChg>
        <pc:spChg chg="add mod">
          <ac:chgData name="直樹 芹澤" userId="04e019a3917b0834" providerId="LiveId" clId="{D1902723-1D47-4C5A-ADDF-811A0279EF07}" dt="2023-08-20T05:52:06.252" v="10999" actId="1076"/>
          <ac:spMkLst>
            <pc:docMk/>
            <pc:sldMk cId="985705280" sldId="287"/>
            <ac:spMk id="12" creationId="{8FC2D779-3641-7D12-8858-AE25ECAE056F}"/>
          </ac:spMkLst>
        </pc:spChg>
        <pc:spChg chg="add mod">
          <ac:chgData name="直樹 芹澤" userId="04e019a3917b0834" providerId="LiveId" clId="{D1902723-1D47-4C5A-ADDF-811A0279EF07}" dt="2023-08-20T05:52:18.557" v="11001" actId="1076"/>
          <ac:spMkLst>
            <pc:docMk/>
            <pc:sldMk cId="985705280" sldId="287"/>
            <ac:spMk id="19" creationId="{0F1A2CB7-ED7F-E012-2FA5-D49750680DFC}"/>
          </ac:spMkLst>
        </pc:spChg>
        <pc:spChg chg="add mod ord">
          <ac:chgData name="直樹 芹澤" userId="04e019a3917b0834" providerId="LiveId" clId="{D1902723-1D47-4C5A-ADDF-811A0279EF07}" dt="2023-08-20T00:13:00.786" v="6442" actId="167"/>
          <ac:spMkLst>
            <pc:docMk/>
            <pc:sldMk cId="985705280" sldId="287"/>
            <ac:spMk id="20" creationId="{2884B73E-3C26-468B-296D-E2A861E282E6}"/>
          </ac:spMkLst>
        </pc:spChg>
        <pc:spChg chg="add mod">
          <ac:chgData name="直樹 芹澤" userId="04e019a3917b0834" providerId="LiveId" clId="{D1902723-1D47-4C5A-ADDF-811A0279EF07}" dt="2023-08-20T00:13:29.323" v="6446" actId="1076"/>
          <ac:spMkLst>
            <pc:docMk/>
            <pc:sldMk cId="985705280" sldId="287"/>
            <ac:spMk id="21" creationId="{5F7EDDE0-8509-801D-F6AD-4B8448A1B183}"/>
          </ac:spMkLst>
        </pc:spChg>
        <pc:grpChg chg="add mod">
          <ac:chgData name="直樹 芹澤" userId="04e019a3917b0834" providerId="LiveId" clId="{D1902723-1D47-4C5A-ADDF-811A0279EF07}" dt="2023-08-20T05:51:59.513" v="10998" actId="1076"/>
          <ac:grpSpMkLst>
            <pc:docMk/>
            <pc:sldMk cId="985705280" sldId="287"/>
            <ac:grpSpMk id="2" creationId="{2C1CAA55-B8BD-A65A-CCA8-71CFD27BB383}"/>
          </ac:grpSpMkLst>
        </pc:grpChg>
        <pc:grpChg chg="add del mod">
          <ac:chgData name="直樹 芹澤" userId="04e019a3917b0834" providerId="LiveId" clId="{D1902723-1D47-4C5A-ADDF-811A0279EF07}" dt="2023-08-19T23:42:04.677" v="6119" actId="165"/>
          <ac:grpSpMkLst>
            <pc:docMk/>
            <pc:sldMk cId="985705280" sldId="287"/>
            <ac:grpSpMk id="4" creationId="{95409B50-CC67-E441-373C-79427112ECC4}"/>
          </ac:grpSpMkLst>
        </pc:grpChg>
        <pc:grpChg chg="add mod">
          <ac:chgData name="直樹 芹澤" userId="04e019a3917b0834" providerId="LiveId" clId="{D1902723-1D47-4C5A-ADDF-811A0279EF07}" dt="2023-08-19T23:47:06.256" v="6235" actId="12788"/>
          <ac:grpSpMkLst>
            <pc:docMk/>
            <pc:sldMk cId="985705280" sldId="287"/>
            <ac:grpSpMk id="14" creationId="{1744EF83-1457-9E84-D064-B7CB0219D5F3}"/>
          </ac:grpSpMkLst>
        </pc:grpChg>
        <pc:grpChg chg="add mod">
          <ac:chgData name="直樹 芹澤" userId="04e019a3917b0834" providerId="LiveId" clId="{D1902723-1D47-4C5A-ADDF-811A0279EF07}" dt="2023-08-19T23:47:21.141" v="6238" actId="12788"/>
          <ac:grpSpMkLst>
            <pc:docMk/>
            <pc:sldMk cId="985705280" sldId="287"/>
            <ac:grpSpMk id="18" creationId="{8F322421-DD29-EF6F-5B7F-5BE3709EE0C4}"/>
          </ac:grpSpMkLst>
        </pc:grpChg>
        <pc:picChg chg="del mod topLvl">
          <ac:chgData name="直樹 芹澤" userId="04e019a3917b0834" providerId="LiveId" clId="{D1902723-1D47-4C5A-ADDF-811A0279EF07}" dt="2023-08-19T23:43:26.007" v="6128" actId="478"/>
          <ac:picMkLst>
            <pc:docMk/>
            <pc:sldMk cId="985705280" sldId="287"/>
            <ac:picMk id="5" creationId="{4F0E0E42-6EBC-E185-C5F2-B426A7ECC2F3}"/>
          </ac:picMkLst>
        </pc:picChg>
        <pc:picChg chg="add mod">
          <ac:chgData name="直樹 芹澤" userId="04e019a3917b0834" providerId="LiveId" clId="{D1902723-1D47-4C5A-ADDF-811A0279EF07}" dt="2023-08-19T07:25:48.413" v="4619" actId="164"/>
          <ac:picMkLst>
            <pc:docMk/>
            <pc:sldMk cId="985705280" sldId="287"/>
            <ac:picMk id="7" creationId="{DB9991B0-DA15-0363-B73A-46EA92C4115E}"/>
          </ac:picMkLst>
        </pc:picChg>
        <pc:picChg chg="del mod topLvl">
          <ac:chgData name="直樹 芹澤" userId="04e019a3917b0834" providerId="LiveId" clId="{D1902723-1D47-4C5A-ADDF-811A0279EF07}" dt="2023-08-19T23:47:32.612" v="6239" actId="478"/>
          <ac:picMkLst>
            <pc:docMk/>
            <pc:sldMk cId="985705280" sldId="287"/>
            <ac:picMk id="9" creationId="{9EAEEECA-EEF2-F8A9-F800-35394C24600F}"/>
          </ac:picMkLst>
        </pc:picChg>
        <pc:picChg chg="del mod">
          <ac:chgData name="直樹 芹澤" userId="04e019a3917b0834" providerId="LiveId" clId="{D1902723-1D47-4C5A-ADDF-811A0279EF07}" dt="2023-08-19T07:10:54.943" v="4205" actId="478"/>
          <ac:picMkLst>
            <pc:docMk/>
            <pc:sldMk cId="985705280" sldId="287"/>
            <ac:picMk id="9" creationId="{AC52BA5F-341C-24DB-4015-B3760BE6D517}"/>
          </ac:picMkLst>
        </pc:picChg>
        <pc:picChg chg="mod ord">
          <ac:chgData name="直樹 芹澤" userId="04e019a3917b0834" providerId="LiveId" clId="{D1902723-1D47-4C5A-ADDF-811A0279EF07}" dt="2023-08-20T00:13:36.354" v="6447" actId="1076"/>
          <ac:picMkLst>
            <pc:docMk/>
            <pc:sldMk cId="985705280" sldId="287"/>
            <ac:picMk id="11" creationId="{A8CE9855-91F0-F9A8-9AE7-9994CD59B3D9}"/>
          </ac:picMkLst>
        </pc:picChg>
        <pc:picChg chg="add mod">
          <ac:chgData name="直樹 芹澤" userId="04e019a3917b0834" providerId="LiveId" clId="{D1902723-1D47-4C5A-ADDF-811A0279EF07}" dt="2023-08-19T23:45:30.886" v="6185" actId="164"/>
          <ac:picMkLst>
            <pc:docMk/>
            <pc:sldMk cId="985705280" sldId="287"/>
            <ac:picMk id="16" creationId="{C932C997-FF9B-B9EE-BEC1-BB8DF83A78AA}"/>
          </ac:picMkLst>
        </pc:picChg>
        <pc:picChg chg="add mod ord">
          <ac:chgData name="直樹 芹澤" userId="04e019a3917b0834" providerId="LiveId" clId="{D1902723-1D47-4C5A-ADDF-811A0279EF07}" dt="2023-08-20T00:13:14.462" v="6444" actId="1076"/>
          <ac:picMkLst>
            <pc:docMk/>
            <pc:sldMk cId="985705280" sldId="287"/>
            <ac:picMk id="17" creationId="{22011FB8-05EB-D323-6E68-1F411FD96145}"/>
          </ac:picMkLst>
        </pc:picChg>
        <pc:cxnChg chg="del mod topLvl">
          <ac:chgData name="直樹 芹澤" userId="04e019a3917b0834" providerId="LiveId" clId="{D1902723-1D47-4C5A-ADDF-811A0279EF07}" dt="2023-08-19T23:47:34.472" v="6240" actId="478"/>
          <ac:cxnSpMkLst>
            <pc:docMk/>
            <pc:sldMk cId="985705280" sldId="287"/>
            <ac:cxnSpMk id="6" creationId="{1EB19297-1B02-7655-CEB0-DE6157497829}"/>
          </ac:cxnSpMkLst>
        </pc:cxnChg>
        <pc:cxnChg chg="add mod">
          <ac:chgData name="直樹 芹澤" userId="04e019a3917b0834" providerId="LiveId" clId="{D1902723-1D47-4C5A-ADDF-811A0279EF07}" dt="2023-08-20T05:51:55.006" v="10997" actId="164"/>
          <ac:cxnSpMkLst>
            <pc:docMk/>
            <pc:sldMk cId="985705280" sldId="287"/>
            <ac:cxnSpMk id="13" creationId="{CFBD10BF-ABB4-6675-C344-B58DEAA292D4}"/>
          </ac:cxnSpMkLst>
        </pc:cxnChg>
      </pc:sldChg>
      <pc:sldChg chg="addSp delSp modSp add del mod">
        <pc:chgData name="直樹 芹澤" userId="04e019a3917b0834" providerId="LiveId" clId="{D1902723-1D47-4C5A-ADDF-811A0279EF07}" dt="2023-08-19T00:50:15.556" v="1097" actId="2696"/>
        <pc:sldMkLst>
          <pc:docMk/>
          <pc:sldMk cId="3271301774" sldId="287"/>
        </pc:sldMkLst>
        <pc:spChg chg="mod">
          <ac:chgData name="直樹 芹澤" userId="04e019a3917b0834" providerId="LiveId" clId="{D1902723-1D47-4C5A-ADDF-811A0279EF07}" dt="2023-08-19T00:22:31.400" v="767" actId="404"/>
          <ac:spMkLst>
            <pc:docMk/>
            <pc:sldMk cId="3271301774" sldId="287"/>
            <ac:spMk id="2" creationId="{0771EC2B-036B-9E8A-92EA-4D23DC381925}"/>
          </ac:spMkLst>
        </pc:spChg>
        <pc:spChg chg="mod">
          <ac:chgData name="直樹 芹澤" userId="04e019a3917b0834" providerId="LiveId" clId="{D1902723-1D47-4C5A-ADDF-811A0279EF07}" dt="2023-08-19T00:34:15.855" v="923" actId="404"/>
          <ac:spMkLst>
            <pc:docMk/>
            <pc:sldMk cId="3271301774" sldId="287"/>
            <ac:spMk id="6" creationId="{F18DC730-0D5D-98C8-6EEC-D3ECC3FA3D1A}"/>
          </ac:spMkLst>
        </pc:spChg>
        <pc:grpChg chg="add mod">
          <ac:chgData name="直樹 芹澤" userId="04e019a3917b0834" providerId="LiveId" clId="{D1902723-1D47-4C5A-ADDF-811A0279EF07}" dt="2023-08-19T00:40:41.274" v="965" actId="164"/>
          <ac:grpSpMkLst>
            <pc:docMk/>
            <pc:sldMk cId="3271301774" sldId="287"/>
            <ac:grpSpMk id="21" creationId="{CAFC73AC-95F7-3B5D-3883-6D0F3FB3349C}"/>
          </ac:grpSpMkLst>
        </pc:grpChg>
        <pc:picChg chg="add mod">
          <ac:chgData name="直樹 芹澤" userId="04e019a3917b0834" providerId="LiveId" clId="{D1902723-1D47-4C5A-ADDF-811A0279EF07}" dt="2023-08-19T00:40:41.274" v="965" actId="164"/>
          <ac:picMkLst>
            <pc:docMk/>
            <pc:sldMk cId="3271301774" sldId="287"/>
            <ac:picMk id="4" creationId="{70A0D9E4-81FF-3719-E54B-4DC4B60A0D56}"/>
          </ac:picMkLst>
        </pc:picChg>
        <pc:picChg chg="add mod">
          <ac:chgData name="直樹 芹澤" userId="04e019a3917b0834" providerId="LiveId" clId="{D1902723-1D47-4C5A-ADDF-811A0279EF07}" dt="2023-08-19T00:40:41.274" v="965" actId="164"/>
          <ac:picMkLst>
            <pc:docMk/>
            <pc:sldMk cId="3271301774" sldId="287"/>
            <ac:picMk id="7" creationId="{0A21D02D-FFC7-AE65-2F4A-06C3856A117E}"/>
          </ac:picMkLst>
        </pc:picChg>
        <pc:picChg chg="add mod">
          <ac:chgData name="直樹 芹澤" userId="04e019a3917b0834" providerId="LiveId" clId="{D1902723-1D47-4C5A-ADDF-811A0279EF07}" dt="2023-08-19T00:40:41.274" v="965" actId="164"/>
          <ac:picMkLst>
            <pc:docMk/>
            <pc:sldMk cId="3271301774" sldId="287"/>
            <ac:picMk id="9" creationId="{A2B80F50-6EAE-4B62-FA50-B63C174DFE85}"/>
          </ac:picMkLst>
        </pc:picChg>
        <pc:picChg chg="add mod">
          <ac:chgData name="直樹 芹澤" userId="04e019a3917b0834" providerId="LiveId" clId="{D1902723-1D47-4C5A-ADDF-811A0279EF07}" dt="2023-08-19T00:40:41.274" v="965" actId="164"/>
          <ac:picMkLst>
            <pc:docMk/>
            <pc:sldMk cId="3271301774" sldId="287"/>
            <ac:picMk id="12" creationId="{4C28E01A-178F-746C-99D4-522951918A7B}"/>
          </ac:picMkLst>
        </pc:picChg>
        <pc:picChg chg="del">
          <ac:chgData name="直樹 芹澤" userId="04e019a3917b0834" providerId="LiveId" clId="{D1902723-1D47-4C5A-ADDF-811A0279EF07}" dt="2023-08-18T05:35:23.261" v="332" actId="478"/>
          <ac:picMkLst>
            <pc:docMk/>
            <pc:sldMk cId="3271301774" sldId="287"/>
            <ac:picMk id="12" creationId="{6EF424C7-FFAA-84D9-D362-7113645DAB44}"/>
          </ac:picMkLst>
        </pc:picChg>
        <pc:picChg chg="del mod ord">
          <ac:chgData name="直樹 芹澤" userId="04e019a3917b0834" providerId="LiveId" clId="{D1902723-1D47-4C5A-ADDF-811A0279EF07}" dt="2023-08-18T23:48:19.887" v="703" actId="478"/>
          <ac:picMkLst>
            <pc:docMk/>
            <pc:sldMk cId="3271301774" sldId="287"/>
            <ac:picMk id="13" creationId="{B3C82FE6-061A-A542-3395-D6348577B453}"/>
          </ac:picMkLst>
        </pc:picChg>
        <pc:picChg chg="add del mod">
          <ac:chgData name="直樹 芹澤" userId="04e019a3917b0834" providerId="LiveId" clId="{D1902723-1D47-4C5A-ADDF-811A0279EF07}" dt="2023-08-18T23:48:52.838" v="708" actId="478"/>
          <ac:picMkLst>
            <pc:docMk/>
            <pc:sldMk cId="3271301774" sldId="287"/>
            <ac:picMk id="18" creationId="{68F19E80-1B4F-4F13-3D83-590733F2110D}"/>
          </ac:picMkLst>
        </pc:picChg>
        <pc:picChg chg="add mod">
          <ac:chgData name="直樹 芹澤" userId="04e019a3917b0834" providerId="LiveId" clId="{D1902723-1D47-4C5A-ADDF-811A0279EF07}" dt="2023-08-19T00:40:41.274" v="965" actId="164"/>
          <ac:picMkLst>
            <pc:docMk/>
            <pc:sldMk cId="3271301774" sldId="287"/>
            <ac:picMk id="20" creationId="{167A7C68-CAC9-606D-7B2B-E5AE8DD1BDC6}"/>
          </ac:picMkLst>
        </pc:picChg>
        <pc:cxnChg chg="mod">
          <ac:chgData name="直樹 芹澤" userId="04e019a3917b0834" providerId="LiveId" clId="{D1902723-1D47-4C5A-ADDF-811A0279EF07}" dt="2023-08-18T05:40:11.813" v="584" actId="1076"/>
          <ac:cxnSpMkLst>
            <pc:docMk/>
            <pc:sldMk cId="3271301774" sldId="287"/>
            <ac:cxnSpMk id="5" creationId="{39B134D0-2587-6DB3-76BC-BC27ED0E8F2B}"/>
          </ac:cxnSpMkLst>
        </pc:cxnChg>
        <pc:cxnChg chg="mod ord">
          <ac:chgData name="直樹 芹澤" userId="04e019a3917b0834" providerId="LiveId" clId="{D1902723-1D47-4C5A-ADDF-811A0279EF07}" dt="2023-08-19T00:40:41.274" v="965" actId="164"/>
          <ac:cxnSpMkLst>
            <pc:docMk/>
            <pc:sldMk cId="3271301774" sldId="287"/>
            <ac:cxnSpMk id="10" creationId="{58914577-2375-7E4A-FF9C-B451A1C2C53C}"/>
          </ac:cxnSpMkLst>
        </pc:cxnChg>
        <pc:cxnChg chg="add mod">
          <ac:chgData name="直樹 芹澤" userId="04e019a3917b0834" providerId="LiveId" clId="{D1902723-1D47-4C5A-ADDF-811A0279EF07}" dt="2023-08-19T00:40:41.274" v="965" actId="164"/>
          <ac:cxnSpMkLst>
            <pc:docMk/>
            <pc:sldMk cId="3271301774" sldId="287"/>
            <ac:cxnSpMk id="14" creationId="{FECFE441-955B-24DE-E484-9CE64A886815}"/>
          </ac:cxnSpMkLst>
        </pc:cxnChg>
        <pc:cxnChg chg="add mod">
          <ac:chgData name="直樹 芹澤" userId="04e019a3917b0834" providerId="LiveId" clId="{D1902723-1D47-4C5A-ADDF-811A0279EF07}" dt="2023-08-19T00:40:41.274" v="965" actId="164"/>
          <ac:cxnSpMkLst>
            <pc:docMk/>
            <pc:sldMk cId="3271301774" sldId="287"/>
            <ac:cxnSpMk id="15" creationId="{3A6EA7AB-D2A6-737B-90E6-8BC4BDF4EA72}"/>
          </ac:cxnSpMkLst>
        </pc:cxnChg>
        <pc:cxnChg chg="add mod">
          <ac:chgData name="直樹 芹澤" userId="04e019a3917b0834" providerId="LiveId" clId="{D1902723-1D47-4C5A-ADDF-811A0279EF07}" dt="2023-08-19T00:40:41.274" v="965" actId="164"/>
          <ac:cxnSpMkLst>
            <pc:docMk/>
            <pc:sldMk cId="3271301774" sldId="287"/>
            <ac:cxnSpMk id="16" creationId="{08E33C9A-E0C6-4DC8-5465-B7CA2D08F9F7}"/>
          </ac:cxnSpMkLst>
        </pc:cxnChg>
      </pc:sldChg>
      <pc:sldChg chg="addSp delSp modSp add mod">
        <pc:chgData name="直樹 芹澤" userId="04e019a3917b0834" providerId="LiveId" clId="{D1902723-1D47-4C5A-ADDF-811A0279EF07}" dt="2023-08-20T05:52:52.547" v="11009" actId="20577"/>
        <pc:sldMkLst>
          <pc:docMk/>
          <pc:sldMk cId="3979502032" sldId="288"/>
        </pc:sldMkLst>
        <pc:spChg chg="mod ord topLvl">
          <ac:chgData name="直樹 芹澤" userId="04e019a3917b0834" providerId="LiveId" clId="{D1902723-1D47-4C5A-ADDF-811A0279EF07}" dt="2023-08-19T23:49:01.845" v="6246" actId="164"/>
          <ac:spMkLst>
            <pc:docMk/>
            <pc:sldMk cId="3979502032" sldId="288"/>
            <ac:spMk id="2" creationId="{E125452C-FAA7-BA3F-50A3-986CA9B29B94}"/>
          </ac:spMkLst>
        </pc:spChg>
        <pc:spChg chg="add mod">
          <ac:chgData name="直樹 芹澤" userId="04e019a3917b0834" providerId="LiveId" clId="{D1902723-1D47-4C5A-ADDF-811A0279EF07}" dt="2023-08-19T23:49:13.207" v="6247" actId="1076"/>
          <ac:spMkLst>
            <pc:docMk/>
            <pc:sldMk cId="3979502032" sldId="288"/>
            <ac:spMk id="4" creationId="{D46F504A-D9CC-71ED-4593-93891EFACBA1}"/>
          </ac:spMkLst>
        </pc:spChg>
        <pc:spChg chg="del">
          <ac:chgData name="直樹 芹澤" userId="04e019a3917b0834" providerId="LiveId" clId="{D1902723-1D47-4C5A-ADDF-811A0279EF07}" dt="2023-08-19T08:12:09.812" v="5124" actId="478"/>
          <ac:spMkLst>
            <pc:docMk/>
            <pc:sldMk cId="3979502032" sldId="288"/>
            <ac:spMk id="5" creationId="{50B84DCE-98EA-FB84-4341-639A8591D7AB}"/>
          </ac:spMkLst>
        </pc:spChg>
        <pc:spChg chg="mod">
          <ac:chgData name="直樹 芹澤" userId="04e019a3917b0834" providerId="LiveId" clId="{D1902723-1D47-4C5A-ADDF-811A0279EF07}" dt="2023-08-20T05:52:47.017" v="11005" actId="20577"/>
          <ac:spMkLst>
            <pc:docMk/>
            <pc:sldMk cId="3979502032" sldId="288"/>
            <ac:spMk id="8" creationId="{D99CE193-AAFE-6A50-4689-7ED5052A9C67}"/>
          </ac:spMkLst>
        </pc:spChg>
        <pc:spChg chg="del mod">
          <ac:chgData name="直樹 芹澤" userId="04e019a3917b0834" providerId="LiveId" clId="{D1902723-1D47-4C5A-ADDF-811A0279EF07}" dt="2023-08-19T07:26:41.154" v="4625" actId="478"/>
          <ac:spMkLst>
            <pc:docMk/>
            <pc:sldMk cId="3979502032" sldId="288"/>
            <ac:spMk id="10" creationId="{2D08F2A2-FAF2-6519-6DC2-608F7E0B0E75}"/>
          </ac:spMkLst>
        </pc:spChg>
        <pc:spChg chg="mod ord">
          <ac:chgData name="直樹 芹澤" userId="04e019a3917b0834" providerId="LiveId" clId="{D1902723-1D47-4C5A-ADDF-811A0279EF07}" dt="2023-08-19T23:49:01.845" v="6246" actId="164"/>
          <ac:spMkLst>
            <pc:docMk/>
            <pc:sldMk cId="3979502032" sldId="288"/>
            <ac:spMk id="12" creationId="{8FC2D779-3641-7D12-8858-AE25ECAE056F}"/>
          </ac:spMkLst>
        </pc:spChg>
        <pc:spChg chg="add mod">
          <ac:chgData name="直樹 芹澤" userId="04e019a3917b0834" providerId="LiveId" clId="{D1902723-1D47-4C5A-ADDF-811A0279EF07}" dt="2023-08-19T23:49:01.845" v="6246" actId="164"/>
          <ac:spMkLst>
            <pc:docMk/>
            <pc:sldMk cId="3979502032" sldId="288"/>
            <ac:spMk id="16" creationId="{702E096B-8BAD-D799-DA0B-535FA6217D9A}"/>
          </ac:spMkLst>
        </pc:spChg>
        <pc:spChg chg="add mod">
          <ac:chgData name="直樹 芹澤" userId="04e019a3917b0834" providerId="LiveId" clId="{D1902723-1D47-4C5A-ADDF-811A0279EF07}" dt="2023-08-19T23:49:01.845" v="6246" actId="164"/>
          <ac:spMkLst>
            <pc:docMk/>
            <pc:sldMk cId="3979502032" sldId="288"/>
            <ac:spMk id="21" creationId="{7636C8D5-F371-F710-ECD3-694D4CAFB6CD}"/>
          </ac:spMkLst>
        </pc:spChg>
        <pc:spChg chg="add mod">
          <ac:chgData name="直樹 芹澤" userId="04e019a3917b0834" providerId="LiveId" clId="{D1902723-1D47-4C5A-ADDF-811A0279EF07}" dt="2023-08-19T23:49:01.845" v="6246" actId="164"/>
          <ac:spMkLst>
            <pc:docMk/>
            <pc:sldMk cId="3979502032" sldId="288"/>
            <ac:spMk id="24" creationId="{08BD0810-C796-FA27-BD63-F563C5F642D5}"/>
          </ac:spMkLst>
        </pc:spChg>
        <pc:spChg chg="add mod">
          <ac:chgData name="直樹 芹澤" userId="04e019a3917b0834" providerId="LiveId" clId="{D1902723-1D47-4C5A-ADDF-811A0279EF07}" dt="2023-08-19T23:49:01.845" v="6246" actId="164"/>
          <ac:spMkLst>
            <pc:docMk/>
            <pc:sldMk cId="3979502032" sldId="288"/>
            <ac:spMk id="25" creationId="{C6CDE8D8-A3C5-3DDA-6302-D27F5987897F}"/>
          </ac:spMkLst>
        </pc:spChg>
        <pc:spChg chg="add mod">
          <ac:chgData name="直樹 芹澤" userId="04e019a3917b0834" providerId="LiveId" clId="{D1902723-1D47-4C5A-ADDF-811A0279EF07}" dt="2023-08-20T05:52:52.547" v="11009" actId="20577"/>
          <ac:spMkLst>
            <pc:docMk/>
            <pc:sldMk cId="3979502032" sldId="288"/>
            <ac:spMk id="29" creationId="{FC84D6A0-6E17-7A0D-C125-97155C9813F5}"/>
          </ac:spMkLst>
        </pc:spChg>
        <pc:grpChg chg="add mod">
          <ac:chgData name="直樹 芹澤" userId="04e019a3917b0834" providerId="LiveId" clId="{D1902723-1D47-4C5A-ADDF-811A0279EF07}" dt="2023-08-19T23:49:01.845" v="6246" actId="164"/>
          <ac:grpSpMkLst>
            <pc:docMk/>
            <pc:sldMk cId="3979502032" sldId="288"/>
            <ac:grpSpMk id="5" creationId="{4AB06B3E-88CE-B41B-2285-4906CCD358E5}"/>
          </ac:grpSpMkLst>
        </pc:grpChg>
        <pc:grpChg chg="del">
          <ac:chgData name="直樹 芹澤" userId="04e019a3917b0834" providerId="LiveId" clId="{D1902723-1D47-4C5A-ADDF-811A0279EF07}" dt="2023-08-19T07:28:15.599" v="4629" actId="165"/>
          <ac:grpSpMkLst>
            <pc:docMk/>
            <pc:sldMk cId="3979502032" sldId="288"/>
            <ac:grpSpMk id="14" creationId="{1744EF83-1457-9E84-D064-B7CB0219D5F3}"/>
          </ac:grpSpMkLst>
        </pc:grpChg>
        <pc:picChg chg="add del mod">
          <ac:chgData name="直樹 芹澤" userId="04e019a3917b0834" providerId="LiveId" clId="{D1902723-1D47-4C5A-ADDF-811A0279EF07}" dt="2023-08-19T07:31:39.403" v="4698" actId="478"/>
          <ac:picMkLst>
            <pc:docMk/>
            <pc:sldMk cId="3979502032" sldId="288"/>
            <ac:picMk id="6" creationId="{74158EBD-E911-AFE9-CF6F-BB2F00694D37}"/>
          </ac:picMkLst>
        </pc:picChg>
        <pc:picChg chg="del mod topLvl">
          <ac:chgData name="直樹 芹澤" userId="04e019a3917b0834" providerId="LiveId" clId="{D1902723-1D47-4C5A-ADDF-811A0279EF07}" dt="2023-08-19T07:28:19.979" v="4630" actId="478"/>
          <ac:picMkLst>
            <pc:docMk/>
            <pc:sldMk cId="3979502032" sldId="288"/>
            <ac:picMk id="7" creationId="{DB9991B0-DA15-0363-B73A-46EA92C4115E}"/>
          </ac:picMkLst>
        </pc:picChg>
        <pc:picChg chg="mod topLvl">
          <ac:chgData name="直樹 芹澤" userId="04e019a3917b0834" providerId="LiveId" clId="{D1902723-1D47-4C5A-ADDF-811A0279EF07}" dt="2023-08-19T23:49:21.913" v="6253" actId="14100"/>
          <ac:picMkLst>
            <pc:docMk/>
            <pc:sldMk cId="3979502032" sldId="288"/>
            <ac:picMk id="11" creationId="{A8CE9855-91F0-F9A8-9AE7-9994CD59B3D9}"/>
          </ac:picMkLst>
        </pc:picChg>
        <pc:picChg chg="add mod">
          <ac:chgData name="直樹 芹澤" userId="04e019a3917b0834" providerId="LiveId" clId="{D1902723-1D47-4C5A-ADDF-811A0279EF07}" dt="2023-08-19T23:49:01.845" v="6246" actId="164"/>
          <ac:picMkLst>
            <pc:docMk/>
            <pc:sldMk cId="3979502032" sldId="288"/>
            <ac:picMk id="15" creationId="{D94FA9CB-E343-BAC6-24C7-539954A37CFC}"/>
          </ac:picMkLst>
        </pc:picChg>
        <pc:cxnChg chg="del">
          <ac:chgData name="直樹 芹澤" userId="04e019a3917b0834" providerId="LiveId" clId="{D1902723-1D47-4C5A-ADDF-811A0279EF07}" dt="2023-08-19T07:26:43.543" v="4626" actId="478"/>
          <ac:cxnSpMkLst>
            <pc:docMk/>
            <pc:sldMk cId="3979502032" sldId="288"/>
            <ac:cxnSpMk id="13" creationId="{CFBD10BF-ABB4-6675-C344-B58DEAA292D4}"/>
          </ac:cxnSpMkLst>
        </pc:cxnChg>
        <pc:cxnChg chg="add mod">
          <ac:chgData name="直樹 芹澤" userId="04e019a3917b0834" providerId="LiveId" clId="{D1902723-1D47-4C5A-ADDF-811A0279EF07}" dt="2023-08-19T23:49:01.845" v="6246" actId="164"/>
          <ac:cxnSpMkLst>
            <pc:docMk/>
            <pc:sldMk cId="3979502032" sldId="288"/>
            <ac:cxnSpMk id="17" creationId="{D35930BC-5340-CA2C-405E-BC3968272D6F}"/>
          </ac:cxnSpMkLst>
        </pc:cxnChg>
        <pc:cxnChg chg="add mod">
          <ac:chgData name="直樹 芹澤" userId="04e019a3917b0834" providerId="LiveId" clId="{D1902723-1D47-4C5A-ADDF-811A0279EF07}" dt="2023-08-19T23:49:01.845" v="6246" actId="164"/>
          <ac:cxnSpMkLst>
            <pc:docMk/>
            <pc:sldMk cId="3979502032" sldId="288"/>
            <ac:cxnSpMk id="22" creationId="{FAB7D673-62A5-30AE-4786-E8FE4FBF5995}"/>
          </ac:cxnSpMkLst>
        </pc:cxnChg>
        <pc:cxnChg chg="add mod">
          <ac:chgData name="直樹 芹澤" userId="04e019a3917b0834" providerId="LiveId" clId="{D1902723-1D47-4C5A-ADDF-811A0279EF07}" dt="2023-08-19T23:49:01.845" v="6246" actId="164"/>
          <ac:cxnSpMkLst>
            <pc:docMk/>
            <pc:sldMk cId="3979502032" sldId="288"/>
            <ac:cxnSpMk id="26" creationId="{9B34FDC5-3566-B377-579F-7F48E690F508}"/>
          </ac:cxnSpMkLst>
        </pc:cxnChg>
      </pc:sldChg>
      <pc:sldChg chg="addSp delSp modSp add mod">
        <pc:chgData name="直樹 芹澤" userId="04e019a3917b0834" providerId="LiveId" clId="{D1902723-1D47-4C5A-ADDF-811A0279EF07}" dt="2023-08-20T03:39:07.830" v="8521" actId="207"/>
        <pc:sldMkLst>
          <pc:docMk/>
          <pc:sldMk cId="220883724" sldId="289"/>
        </pc:sldMkLst>
        <pc:spChg chg="mod">
          <ac:chgData name="直樹 芹澤" userId="04e019a3917b0834" providerId="LiveId" clId="{D1902723-1D47-4C5A-ADDF-811A0279EF07}" dt="2023-08-20T03:34:06.735" v="8407" actId="14100"/>
          <ac:spMkLst>
            <pc:docMk/>
            <pc:sldMk cId="220883724" sldId="289"/>
            <ac:spMk id="2" creationId="{D981E8BD-FCE2-5C6C-FA66-C9CC77230DCD}"/>
          </ac:spMkLst>
        </pc:spChg>
        <pc:spChg chg="add mod">
          <ac:chgData name="直樹 芹澤" userId="04e019a3917b0834" providerId="LiveId" clId="{D1902723-1D47-4C5A-ADDF-811A0279EF07}" dt="2023-08-20T03:00:01.844" v="7976" actId="1035"/>
          <ac:spMkLst>
            <pc:docMk/>
            <pc:sldMk cId="220883724" sldId="289"/>
            <ac:spMk id="5" creationId="{EB1D3057-38B6-8C94-F5A2-ACCEA6F5EFD6}"/>
          </ac:spMkLst>
        </pc:spChg>
        <pc:spChg chg="add mod">
          <ac:chgData name="直樹 芹澤" userId="04e019a3917b0834" providerId="LiveId" clId="{D1902723-1D47-4C5A-ADDF-811A0279EF07}" dt="2023-08-20T03:01:04.327" v="7990" actId="1035"/>
          <ac:spMkLst>
            <pc:docMk/>
            <pc:sldMk cId="220883724" sldId="289"/>
            <ac:spMk id="7" creationId="{13BCD070-2F7D-A2B5-5336-0C3E79577ECA}"/>
          </ac:spMkLst>
        </pc:spChg>
        <pc:spChg chg="mod">
          <ac:chgData name="直樹 芹澤" userId="04e019a3917b0834" providerId="LiveId" clId="{D1902723-1D47-4C5A-ADDF-811A0279EF07}" dt="2023-08-20T03:37:49.210" v="8438" actId="20577"/>
          <ac:spMkLst>
            <pc:docMk/>
            <pc:sldMk cId="220883724" sldId="289"/>
            <ac:spMk id="9" creationId="{D0E631C7-0981-94FE-1930-2EF2074F9FA4}"/>
          </ac:spMkLst>
        </pc:spChg>
        <pc:spChg chg="add mod">
          <ac:chgData name="直樹 芹澤" userId="04e019a3917b0834" providerId="LiveId" clId="{D1902723-1D47-4C5A-ADDF-811A0279EF07}" dt="2023-08-20T03:33:25.449" v="8358" actId="14100"/>
          <ac:spMkLst>
            <pc:docMk/>
            <pc:sldMk cId="220883724" sldId="289"/>
            <ac:spMk id="12" creationId="{53861838-B5FA-56E3-1572-9340B9DE6F94}"/>
          </ac:spMkLst>
        </pc:spChg>
        <pc:spChg chg="add del">
          <ac:chgData name="直樹 芹澤" userId="04e019a3917b0834" providerId="LiveId" clId="{D1902723-1D47-4C5A-ADDF-811A0279EF07}" dt="2023-08-20T03:37:19.713" v="8435" actId="11529"/>
          <ac:spMkLst>
            <pc:docMk/>
            <pc:sldMk cId="220883724" sldId="289"/>
            <ac:spMk id="13" creationId="{66810657-6647-CAFE-A180-F1B9B2CF88B3}"/>
          </ac:spMkLst>
        </pc:spChg>
        <pc:spChg chg="add mod">
          <ac:chgData name="直樹 芹澤" userId="04e019a3917b0834" providerId="LiveId" clId="{D1902723-1D47-4C5A-ADDF-811A0279EF07}" dt="2023-08-20T03:38:58.188" v="8520" actId="1582"/>
          <ac:spMkLst>
            <pc:docMk/>
            <pc:sldMk cId="220883724" sldId="289"/>
            <ac:spMk id="14" creationId="{D835AC7A-1393-1E27-5E90-3D1C73B703D7}"/>
          </ac:spMkLst>
        </pc:spChg>
        <pc:spChg chg="add mod">
          <ac:chgData name="直樹 芹澤" userId="04e019a3917b0834" providerId="LiveId" clId="{D1902723-1D47-4C5A-ADDF-811A0279EF07}" dt="2023-08-20T03:39:07.830" v="8521" actId="207"/>
          <ac:spMkLst>
            <pc:docMk/>
            <pc:sldMk cId="220883724" sldId="289"/>
            <ac:spMk id="15" creationId="{2704657A-71FC-3CA2-99B1-F3238FCCE1D5}"/>
          </ac:spMkLst>
        </pc:spChg>
        <pc:picChg chg="add mod">
          <ac:chgData name="直樹 芹澤" userId="04e019a3917b0834" providerId="LiveId" clId="{D1902723-1D47-4C5A-ADDF-811A0279EF07}" dt="2023-08-20T03:00:48.932" v="7981" actId="1076"/>
          <ac:picMkLst>
            <pc:docMk/>
            <pc:sldMk cId="220883724" sldId="289"/>
            <ac:picMk id="4" creationId="{7FCF1C0C-BC1F-7A2B-F28E-CCB263B9A87E}"/>
          </ac:picMkLst>
        </pc:picChg>
        <pc:picChg chg="add mod">
          <ac:chgData name="直樹 芹澤" userId="04e019a3917b0834" providerId="LiveId" clId="{D1902723-1D47-4C5A-ADDF-811A0279EF07}" dt="2023-08-20T03:01:10.535" v="7991" actId="1076"/>
          <ac:picMkLst>
            <pc:docMk/>
            <pc:sldMk cId="220883724" sldId="289"/>
            <ac:picMk id="6" creationId="{CDF73682-E80B-1107-4B66-29527C075B21}"/>
          </ac:picMkLst>
        </pc:picChg>
        <pc:picChg chg="del mod">
          <ac:chgData name="直樹 芹澤" userId="04e019a3917b0834" providerId="LiveId" clId="{D1902723-1D47-4C5A-ADDF-811A0279EF07}" dt="2023-08-20T02:58:24.699" v="7946" actId="478"/>
          <ac:picMkLst>
            <pc:docMk/>
            <pc:sldMk cId="220883724" sldId="289"/>
            <ac:picMk id="10" creationId="{97A965BC-BA8D-BBD2-DC1E-2AB31424F5B8}"/>
          </ac:picMkLst>
        </pc:picChg>
        <pc:picChg chg="add del mod modCrop">
          <ac:chgData name="直樹 芹澤" userId="04e019a3917b0834" providerId="LiveId" clId="{D1902723-1D47-4C5A-ADDF-811A0279EF07}" dt="2023-08-20T03:06:38.369" v="8001" actId="478"/>
          <ac:picMkLst>
            <pc:docMk/>
            <pc:sldMk cId="220883724" sldId="289"/>
            <ac:picMk id="11" creationId="{A7C0E7B5-F363-0363-CCC8-EAEC4C2444A6}"/>
          </ac:picMkLst>
        </pc:picChg>
      </pc:sldChg>
      <pc:sldChg chg="addSp delSp modSp add mod">
        <pc:chgData name="直樹 芹澤" userId="04e019a3917b0834" providerId="LiveId" clId="{D1902723-1D47-4C5A-ADDF-811A0279EF07}" dt="2023-08-20T04:14:56.396" v="9426" actId="478"/>
        <pc:sldMkLst>
          <pc:docMk/>
          <pc:sldMk cId="2741571889" sldId="290"/>
        </pc:sldMkLst>
        <pc:spChg chg="mod">
          <ac:chgData name="直樹 芹澤" userId="04e019a3917b0834" providerId="LiveId" clId="{D1902723-1D47-4C5A-ADDF-811A0279EF07}" dt="2023-08-20T03:35:11.687" v="8421" actId="14100"/>
          <ac:spMkLst>
            <pc:docMk/>
            <pc:sldMk cId="2741571889" sldId="290"/>
            <ac:spMk id="2" creationId="{D981E8BD-FCE2-5C6C-FA66-C9CC77230DCD}"/>
          </ac:spMkLst>
        </pc:spChg>
        <pc:spChg chg="del mod">
          <ac:chgData name="直樹 芹澤" userId="04e019a3917b0834" providerId="LiveId" clId="{D1902723-1D47-4C5A-ADDF-811A0279EF07}" dt="2023-08-20T03:07:37.161" v="8012" actId="478"/>
          <ac:spMkLst>
            <pc:docMk/>
            <pc:sldMk cId="2741571889" sldId="290"/>
            <ac:spMk id="5" creationId="{EB1D3057-38B6-8C94-F5A2-ACCEA6F5EFD6}"/>
          </ac:spMkLst>
        </pc:spChg>
        <pc:spChg chg="mod">
          <ac:chgData name="直樹 芹澤" userId="04e019a3917b0834" providerId="LiveId" clId="{D1902723-1D47-4C5A-ADDF-811A0279EF07}" dt="2023-08-20T03:36:04.017" v="8431" actId="1076"/>
          <ac:spMkLst>
            <pc:docMk/>
            <pc:sldMk cId="2741571889" sldId="290"/>
            <ac:spMk id="9" creationId="{D0E631C7-0981-94FE-1930-2EF2074F9FA4}"/>
          </ac:spMkLst>
        </pc:spChg>
        <pc:spChg chg="add mod">
          <ac:chgData name="直樹 芹澤" userId="04e019a3917b0834" providerId="LiveId" clId="{D1902723-1D47-4C5A-ADDF-811A0279EF07}" dt="2023-08-20T03:40:33.233" v="8526" actId="208"/>
          <ac:spMkLst>
            <pc:docMk/>
            <pc:sldMk cId="2741571889" sldId="290"/>
            <ac:spMk id="10" creationId="{9FAE9AF2-75DC-DDD9-8E70-B316C01C80B7}"/>
          </ac:spMkLst>
        </pc:spChg>
        <pc:spChg chg="add mod">
          <ac:chgData name="直樹 芹澤" userId="04e019a3917b0834" providerId="LiveId" clId="{D1902723-1D47-4C5A-ADDF-811A0279EF07}" dt="2023-08-20T03:41:55.532" v="8679" actId="1076"/>
          <ac:spMkLst>
            <pc:docMk/>
            <pc:sldMk cId="2741571889" sldId="290"/>
            <ac:spMk id="11" creationId="{08C805FC-831F-C0EF-85A8-D60372A7DD3C}"/>
          </ac:spMkLst>
        </pc:spChg>
        <pc:spChg chg="add del mod">
          <ac:chgData name="直樹 芹澤" userId="04e019a3917b0834" providerId="LiveId" clId="{D1902723-1D47-4C5A-ADDF-811A0279EF07}" dt="2023-08-20T03:57:36.260" v="9177" actId="12788"/>
          <ac:spMkLst>
            <pc:docMk/>
            <pc:sldMk cId="2741571889" sldId="290"/>
            <ac:spMk id="12" creationId="{36F843DA-A5D9-4CAD-2068-9D95715033D5}"/>
          </ac:spMkLst>
        </pc:spChg>
        <pc:spChg chg="add del mod">
          <ac:chgData name="直樹 芹澤" userId="04e019a3917b0834" providerId="LiveId" clId="{D1902723-1D47-4C5A-ADDF-811A0279EF07}" dt="2023-08-20T04:14:56.396" v="9426" actId="478"/>
          <ac:spMkLst>
            <pc:docMk/>
            <pc:sldMk cId="2741571889" sldId="290"/>
            <ac:spMk id="13" creationId="{69AA39A9-F355-9939-8FA5-4AE512002F11}"/>
          </ac:spMkLst>
        </pc:spChg>
        <pc:picChg chg="del">
          <ac:chgData name="直樹 芹澤" userId="04e019a3917b0834" providerId="LiveId" clId="{D1902723-1D47-4C5A-ADDF-811A0279EF07}" dt="2023-08-20T03:06:56.442" v="8003" actId="478"/>
          <ac:picMkLst>
            <pc:docMk/>
            <pc:sldMk cId="2741571889" sldId="290"/>
            <ac:picMk id="4" creationId="{7FCF1C0C-BC1F-7A2B-F28E-CCB263B9A87E}"/>
          </ac:picMkLst>
        </pc:picChg>
        <pc:picChg chg="add mod">
          <ac:chgData name="直樹 芹澤" userId="04e019a3917b0834" providerId="LiveId" clId="{D1902723-1D47-4C5A-ADDF-811A0279EF07}" dt="2023-08-20T03:36:13.292" v="8433" actId="12788"/>
          <ac:picMkLst>
            <pc:docMk/>
            <pc:sldMk cId="2741571889" sldId="290"/>
            <ac:picMk id="8" creationId="{95027FF8-8E6D-FA54-9BBA-8EF643AAE63A}"/>
          </ac:picMkLst>
        </pc:picChg>
      </pc:sldChg>
      <pc:sldChg chg="addSp delSp modSp add mod">
        <pc:chgData name="直樹 芹澤" userId="04e019a3917b0834" providerId="LiveId" clId="{D1902723-1D47-4C5A-ADDF-811A0279EF07}" dt="2023-08-20T06:07:35.037" v="11106" actId="1076"/>
        <pc:sldMkLst>
          <pc:docMk/>
          <pc:sldMk cId="3615539611" sldId="291"/>
        </pc:sldMkLst>
        <pc:spChg chg="mod">
          <ac:chgData name="直樹 芹澤" userId="04e019a3917b0834" providerId="LiveId" clId="{D1902723-1D47-4C5A-ADDF-811A0279EF07}" dt="2023-08-20T05:19:05.573" v="10163" actId="14100"/>
          <ac:spMkLst>
            <pc:docMk/>
            <pc:sldMk cId="3615539611" sldId="291"/>
            <ac:spMk id="2" creationId="{D981E8BD-FCE2-5C6C-FA66-C9CC77230DCD}"/>
          </ac:spMkLst>
        </pc:spChg>
        <pc:spChg chg="add mod">
          <ac:chgData name="直樹 芹澤" userId="04e019a3917b0834" providerId="LiveId" clId="{D1902723-1D47-4C5A-ADDF-811A0279EF07}" dt="2023-08-20T06:07:20.375" v="11104" actId="164"/>
          <ac:spMkLst>
            <pc:docMk/>
            <pc:sldMk cId="3615539611" sldId="291"/>
            <ac:spMk id="3" creationId="{96963F3B-E076-F71B-E273-8A23474BFFEA}"/>
          </ac:spMkLst>
        </pc:spChg>
        <pc:spChg chg="del mod">
          <ac:chgData name="直樹 芹澤" userId="04e019a3917b0834" providerId="LiveId" clId="{D1902723-1D47-4C5A-ADDF-811A0279EF07}" dt="2023-08-20T04:11:49.362" v="9398" actId="478"/>
          <ac:spMkLst>
            <pc:docMk/>
            <pc:sldMk cId="3615539611" sldId="291"/>
            <ac:spMk id="7" creationId="{13BCD070-2F7D-A2B5-5336-0C3E79577ECA}"/>
          </ac:spMkLst>
        </pc:spChg>
        <pc:spChg chg="mod">
          <ac:chgData name="直樹 芹澤" userId="04e019a3917b0834" providerId="LiveId" clId="{D1902723-1D47-4C5A-ADDF-811A0279EF07}" dt="2023-08-20T04:09:54.081" v="9336" actId="1076"/>
          <ac:spMkLst>
            <pc:docMk/>
            <pc:sldMk cId="3615539611" sldId="291"/>
            <ac:spMk id="9" creationId="{D0E631C7-0981-94FE-1930-2EF2074F9FA4}"/>
          </ac:spMkLst>
        </pc:spChg>
        <pc:spChg chg="del">
          <ac:chgData name="直樹 芹澤" userId="04e019a3917b0834" providerId="LiveId" clId="{D1902723-1D47-4C5A-ADDF-811A0279EF07}" dt="2023-08-20T04:07:20.170" v="9306" actId="478"/>
          <ac:spMkLst>
            <pc:docMk/>
            <pc:sldMk cId="3615539611" sldId="291"/>
            <ac:spMk id="10" creationId="{9FAE9AF2-75DC-DDD9-8E70-B316C01C80B7}"/>
          </ac:spMkLst>
        </pc:spChg>
        <pc:spChg chg="del">
          <ac:chgData name="直樹 芹澤" userId="04e019a3917b0834" providerId="LiveId" clId="{D1902723-1D47-4C5A-ADDF-811A0279EF07}" dt="2023-08-20T04:07:21.930" v="9307" actId="478"/>
          <ac:spMkLst>
            <pc:docMk/>
            <pc:sldMk cId="3615539611" sldId="291"/>
            <ac:spMk id="11" creationId="{08C805FC-831F-C0EF-85A8-D60372A7DD3C}"/>
          </ac:spMkLst>
        </pc:spChg>
        <pc:spChg chg="del">
          <ac:chgData name="直樹 芹澤" userId="04e019a3917b0834" providerId="LiveId" clId="{D1902723-1D47-4C5A-ADDF-811A0279EF07}" dt="2023-08-20T04:08:12.147" v="9319" actId="478"/>
          <ac:spMkLst>
            <pc:docMk/>
            <pc:sldMk cId="3615539611" sldId="291"/>
            <ac:spMk id="12" creationId="{36F843DA-A5D9-4CAD-2068-9D95715033D5}"/>
          </ac:spMkLst>
        </pc:spChg>
        <pc:spChg chg="add mod">
          <ac:chgData name="直樹 芹澤" userId="04e019a3917b0834" providerId="LiveId" clId="{D1902723-1D47-4C5A-ADDF-811A0279EF07}" dt="2023-08-20T04:10:47.072" v="9384" actId="14100"/>
          <ac:spMkLst>
            <pc:docMk/>
            <pc:sldMk cId="3615539611" sldId="291"/>
            <ac:spMk id="15" creationId="{95A9A11C-EEA3-D4C8-4B76-59EC5A48393C}"/>
          </ac:spMkLst>
        </pc:spChg>
        <pc:spChg chg="add mod">
          <ac:chgData name="直樹 芹澤" userId="04e019a3917b0834" providerId="LiveId" clId="{D1902723-1D47-4C5A-ADDF-811A0279EF07}" dt="2023-08-20T06:07:35.037" v="11106" actId="1076"/>
          <ac:spMkLst>
            <pc:docMk/>
            <pc:sldMk cId="3615539611" sldId="291"/>
            <ac:spMk id="17" creationId="{04B00884-3FBA-868E-1C31-5C14D27C473C}"/>
          </ac:spMkLst>
        </pc:spChg>
        <pc:spChg chg="add mod">
          <ac:chgData name="直樹 芹澤" userId="04e019a3917b0834" providerId="LiveId" clId="{D1902723-1D47-4C5A-ADDF-811A0279EF07}" dt="2023-08-20T04:11:36.250" v="9397" actId="164"/>
          <ac:spMkLst>
            <pc:docMk/>
            <pc:sldMk cId="3615539611" sldId="291"/>
            <ac:spMk id="18" creationId="{E3DF729E-C33F-8C3B-0FAB-BB8D9CF680E4}"/>
          </ac:spMkLst>
        </pc:spChg>
        <pc:grpChg chg="add mod">
          <ac:chgData name="直樹 芹澤" userId="04e019a3917b0834" providerId="LiveId" clId="{D1902723-1D47-4C5A-ADDF-811A0279EF07}" dt="2023-08-20T04:09:38.764" v="9334" actId="164"/>
          <ac:grpSpMkLst>
            <pc:docMk/>
            <pc:sldMk cId="3615539611" sldId="291"/>
            <ac:grpSpMk id="16" creationId="{40CA879A-8ADE-1EFB-E596-652622415ACD}"/>
          </ac:grpSpMkLst>
        </pc:grpChg>
        <pc:grpChg chg="add mod">
          <ac:chgData name="直樹 芹澤" userId="04e019a3917b0834" providerId="LiveId" clId="{D1902723-1D47-4C5A-ADDF-811A0279EF07}" dt="2023-08-20T04:11:36.250" v="9397" actId="164"/>
          <ac:grpSpMkLst>
            <pc:docMk/>
            <pc:sldMk cId="3615539611" sldId="291"/>
            <ac:grpSpMk id="21" creationId="{D7D367D8-71C8-9E6D-87CF-D9DCEA5BB285}"/>
          </ac:grpSpMkLst>
        </pc:grpChg>
        <pc:grpChg chg="add mod">
          <ac:chgData name="直樹 芹澤" userId="04e019a3917b0834" providerId="LiveId" clId="{D1902723-1D47-4C5A-ADDF-811A0279EF07}" dt="2023-08-20T06:07:24.397" v="11105" actId="1076"/>
          <ac:grpSpMkLst>
            <pc:docMk/>
            <pc:sldMk cId="3615539611" sldId="291"/>
            <ac:grpSpMk id="23" creationId="{1B474DA9-E592-B9B6-F97B-72C0219229EF}"/>
          </ac:grpSpMkLst>
        </pc:grpChg>
        <pc:picChg chg="add mod">
          <ac:chgData name="直樹 芹澤" userId="04e019a3917b0834" providerId="LiveId" clId="{D1902723-1D47-4C5A-ADDF-811A0279EF07}" dt="2023-08-20T04:11:36.250" v="9397" actId="164"/>
          <ac:picMkLst>
            <pc:docMk/>
            <pc:sldMk cId="3615539611" sldId="291"/>
            <ac:picMk id="5" creationId="{9226427D-1E1D-F379-DD15-FCC088E59D95}"/>
          </ac:picMkLst>
        </pc:picChg>
        <pc:picChg chg="mod">
          <ac:chgData name="直樹 芹澤" userId="04e019a3917b0834" providerId="LiveId" clId="{D1902723-1D47-4C5A-ADDF-811A0279EF07}" dt="2023-08-20T04:11:16.935" v="9392" actId="1076"/>
          <ac:picMkLst>
            <pc:docMk/>
            <pc:sldMk cId="3615539611" sldId="291"/>
            <ac:picMk id="6" creationId="{CDF73682-E80B-1107-4B66-29527C075B21}"/>
          </ac:picMkLst>
        </pc:picChg>
        <pc:picChg chg="del">
          <ac:chgData name="直樹 芹澤" userId="04e019a3917b0834" providerId="LiveId" clId="{D1902723-1D47-4C5A-ADDF-811A0279EF07}" dt="2023-08-20T04:00:02.229" v="9195" actId="478"/>
          <ac:picMkLst>
            <pc:docMk/>
            <pc:sldMk cId="3615539611" sldId="291"/>
            <ac:picMk id="8" creationId="{95027FF8-8E6D-FA54-9BBA-8EF643AAE63A}"/>
          </ac:picMkLst>
        </pc:picChg>
        <pc:picChg chg="add mod ord">
          <ac:chgData name="直樹 芹澤" userId="04e019a3917b0834" providerId="LiveId" clId="{D1902723-1D47-4C5A-ADDF-811A0279EF07}" dt="2023-08-20T04:11:16.935" v="9392" actId="1076"/>
          <ac:picMkLst>
            <pc:docMk/>
            <pc:sldMk cId="3615539611" sldId="291"/>
            <ac:picMk id="14" creationId="{DC438A91-E556-E2A5-E92B-25EB54F774F7}"/>
          </ac:picMkLst>
        </pc:picChg>
        <pc:picChg chg="add mod">
          <ac:chgData name="直樹 芹澤" userId="04e019a3917b0834" providerId="LiveId" clId="{D1902723-1D47-4C5A-ADDF-811A0279EF07}" dt="2023-08-20T04:11:17.738" v="9393"/>
          <ac:picMkLst>
            <pc:docMk/>
            <pc:sldMk cId="3615539611" sldId="291"/>
            <ac:picMk id="19" creationId="{03800EB1-D604-87AE-7F01-ACABE7EC24D1}"/>
          </ac:picMkLst>
        </pc:picChg>
        <pc:picChg chg="add mod">
          <ac:chgData name="直樹 芹澤" userId="04e019a3917b0834" providerId="LiveId" clId="{D1902723-1D47-4C5A-ADDF-811A0279EF07}" dt="2023-08-20T04:11:36.250" v="9397" actId="164"/>
          <ac:picMkLst>
            <pc:docMk/>
            <pc:sldMk cId="3615539611" sldId="291"/>
            <ac:picMk id="20" creationId="{363EC168-68F7-CBCC-D203-C50715BAA02E}"/>
          </ac:picMkLst>
        </pc:picChg>
        <pc:cxnChg chg="add mod">
          <ac:chgData name="直樹 芹澤" userId="04e019a3917b0834" providerId="LiveId" clId="{D1902723-1D47-4C5A-ADDF-811A0279EF07}" dt="2023-08-20T06:07:20.375" v="11104" actId="164"/>
          <ac:cxnSpMkLst>
            <pc:docMk/>
            <pc:sldMk cId="3615539611" sldId="291"/>
            <ac:cxnSpMk id="22" creationId="{E52C4764-7CE2-DDCE-CC23-3FA45E8F8A2E}"/>
          </ac:cxnSpMkLst>
        </pc:cxnChg>
      </pc:sldChg>
      <pc:sldChg chg="addSp delSp modSp add mod">
        <pc:chgData name="直樹 芹澤" userId="04e019a3917b0834" providerId="LiveId" clId="{D1902723-1D47-4C5A-ADDF-811A0279EF07}" dt="2023-08-20T05:24:15.816" v="10308" actId="1076"/>
        <pc:sldMkLst>
          <pc:docMk/>
          <pc:sldMk cId="2554176688" sldId="292"/>
        </pc:sldMkLst>
        <pc:spChg chg="mod">
          <ac:chgData name="直樹 芹澤" userId="04e019a3917b0834" providerId="LiveId" clId="{D1902723-1D47-4C5A-ADDF-811A0279EF07}" dt="2023-08-20T05:23:41.232" v="10305" actId="27636"/>
          <ac:spMkLst>
            <pc:docMk/>
            <pc:sldMk cId="2554176688" sldId="292"/>
            <ac:spMk id="2" creationId="{D981E8BD-FCE2-5C6C-FA66-C9CC77230DCD}"/>
          </ac:spMkLst>
        </pc:spChg>
        <pc:spChg chg="del">
          <ac:chgData name="直樹 芹澤" userId="04e019a3917b0834" providerId="LiveId" clId="{D1902723-1D47-4C5A-ADDF-811A0279EF07}" dt="2023-08-20T05:23:58.410" v="10306" actId="478"/>
          <ac:spMkLst>
            <pc:docMk/>
            <pc:sldMk cId="2554176688" sldId="292"/>
            <ac:spMk id="3" creationId="{96963F3B-E076-F71B-E273-8A23474BFFEA}"/>
          </ac:spMkLst>
        </pc:spChg>
        <pc:spChg chg="mod">
          <ac:chgData name="直樹 芹澤" userId="04e019a3917b0834" providerId="LiveId" clId="{D1902723-1D47-4C5A-ADDF-811A0279EF07}" dt="2023-08-20T04:21:03.960" v="9687" actId="164"/>
          <ac:spMkLst>
            <pc:docMk/>
            <pc:sldMk cId="2554176688" sldId="292"/>
            <ac:spMk id="7" creationId="{13BCD070-2F7D-A2B5-5336-0C3E79577ECA}"/>
          </ac:spMkLst>
        </pc:spChg>
        <pc:spChg chg="add mod">
          <ac:chgData name="直樹 芹澤" userId="04e019a3917b0834" providerId="LiveId" clId="{D1902723-1D47-4C5A-ADDF-811A0279EF07}" dt="2023-08-20T05:24:12.246" v="10307" actId="1076"/>
          <ac:spMkLst>
            <pc:docMk/>
            <pc:sldMk cId="2554176688" sldId="292"/>
            <ac:spMk id="8" creationId="{6F7AAA42-EDB1-DBF9-925E-5181A349852A}"/>
          </ac:spMkLst>
        </pc:spChg>
        <pc:spChg chg="del">
          <ac:chgData name="直樹 芹澤" userId="04e019a3917b0834" providerId="LiveId" clId="{D1902723-1D47-4C5A-ADDF-811A0279EF07}" dt="2023-08-20T04:13:18.384" v="9407" actId="478"/>
          <ac:spMkLst>
            <pc:docMk/>
            <pc:sldMk cId="2554176688" sldId="292"/>
            <ac:spMk id="9" creationId="{D0E631C7-0981-94FE-1930-2EF2074F9FA4}"/>
          </ac:spMkLst>
        </pc:spChg>
        <pc:spChg chg="add mod">
          <ac:chgData name="直樹 芹澤" userId="04e019a3917b0834" providerId="LiveId" clId="{D1902723-1D47-4C5A-ADDF-811A0279EF07}" dt="2023-08-20T04:21:03.960" v="9687" actId="164"/>
          <ac:spMkLst>
            <pc:docMk/>
            <pc:sldMk cId="2554176688" sldId="292"/>
            <ac:spMk id="10" creationId="{06ED989A-8484-091D-70E6-9D2D0FE9DA6E}"/>
          </ac:spMkLst>
        </pc:spChg>
        <pc:spChg chg="add mod">
          <ac:chgData name="直樹 芹澤" userId="04e019a3917b0834" providerId="LiveId" clId="{D1902723-1D47-4C5A-ADDF-811A0279EF07}" dt="2023-08-20T04:21:03.960" v="9687" actId="164"/>
          <ac:spMkLst>
            <pc:docMk/>
            <pc:sldMk cId="2554176688" sldId="292"/>
            <ac:spMk id="11" creationId="{1079B42C-DBB3-7475-D86E-6A32EC1A54F9}"/>
          </ac:spMkLst>
        </pc:spChg>
        <pc:spChg chg="add mod">
          <ac:chgData name="直樹 芹澤" userId="04e019a3917b0834" providerId="LiveId" clId="{D1902723-1D47-4C5A-ADDF-811A0279EF07}" dt="2023-08-20T04:21:03.960" v="9687" actId="164"/>
          <ac:spMkLst>
            <pc:docMk/>
            <pc:sldMk cId="2554176688" sldId="292"/>
            <ac:spMk id="12" creationId="{54FD77DD-2108-56F0-EEC3-3E7C482CFAC5}"/>
          </ac:spMkLst>
        </pc:spChg>
        <pc:grpChg chg="add mod">
          <ac:chgData name="直樹 芹澤" userId="04e019a3917b0834" providerId="LiveId" clId="{D1902723-1D47-4C5A-ADDF-811A0279EF07}" dt="2023-08-20T05:24:15.816" v="10308" actId="1076"/>
          <ac:grpSpMkLst>
            <pc:docMk/>
            <pc:sldMk cId="2554176688" sldId="292"/>
            <ac:grpSpMk id="13" creationId="{EA837994-7D98-5446-53D0-329798CCA238}"/>
          </ac:grpSpMkLst>
        </pc:grpChg>
        <pc:picChg chg="add mod ord">
          <ac:chgData name="直樹 芹澤" userId="04e019a3917b0834" providerId="LiveId" clId="{D1902723-1D47-4C5A-ADDF-811A0279EF07}" dt="2023-08-20T04:21:03.960" v="9687" actId="164"/>
          <ac:picMkLst>
            <pc:docMk/>
            <pc:sldMk cId="2554176688" sldId="292"/>
            <ac:picMk id="4" creationId="{4D805544-C91E-0EFC-F312-826410FCF2DD}"/>
          </ac:picMkLst>
        </pc:picChg>
        <pc:picChg chg="del">
          <ac:chgData name="直樹 芹澤" userId="04e019a3917b0834" providerId="LiveId" clId="{D1902723-1D47-4C5A-ADDF-811A0279EF07}" dt="2023-08-20T04:16:35.831" v="9470" actId="478"/>
          <ac:picMkLst>
            <pc:docMk/>
            <pc:sldMk cId="2554176688" sldId="292"/>
            <ac:picMk id="5" creationId="{9226427D-1E1D-F379-DD15-FCC088E59D95}"/>
          </ac:picMkLst>
        </pc:picChg>
        <pc:picChg chg="mod">
          <ac:chgData name="直樹 芹澤" userId="04e019a3917b0834" providerId="LiveId" clId="{D1902723-1D47-4C5A-ADDF-811A0279EF07}" dt="2023-08-20T04:21:03.960" v="9687" actId="164"/>
          <ac:picMkLst>
            <pc:docMk/>
            <pc:sldMk cId="2554176688" sldId="292"/>
            <ac:picMk id="6" creationId="{CDF73682-E80B-1107-4B66-29527C075B21}"/>
          </ac:picMkLst>
        </pc:picChg>
        <pc:picChg chg="del">
          <ac:chgData name="直樹 芹澤" userId="04e019a3917b0834" providerId="LiveId" clId="{D1902723-1D47-4C5A-ADDF-811A0279EF07}" dt="2023-08-20T04:12:03.336" v="9399" actId="478"/>
          <ac:picMkLst>
            <pc:docMk/>
            <pc:sldMk cId="2554176688" sldId="292"/>
            <ac:picMk id="14" creationId="{DC438A91-E556-E2A5-E92B-25EB54F774F7}"/>
          </ac:picMkLst>
        </pc:picChg>
      </pc:sldChg>
      <pc:sldChg chg="addSp delSp modSp add mod ord">
        <pc:chgData name="直樹 芹澤" userId="04e019a3917b0834" providerId="LiveId" clId="{D1902723-1D47-4C5A-ADDF-811A0279EF07}" dt="2023-08-20T05:24:35.181" v="10309" actId="14100"/>
        <pc:sldMkLst>
          <pc:docMk/>
          <pc:sldMk cId="3121394928" sldId="293"/>
        </pc:sldMkLst>
        <pc:spChg chg="mod">
          <ac:chgData name="直樹 芹澤" userId="04e019a3917b0834" providerId="LiveId" clId="{D1902723-1D47-4C5A-ADDF-811A0279EF07}" dt="2023-08-20T05:21:29.891" v="10255" actId="14100"/>
          <ac:spMkLst>
            <pc:docMk/>
            <pc:sldMk cId="3121394928" sldId="293"/>
            <ac:spMk id="2" creationId="{D981E8BD-FCE2-5C6C-FA66-C9CC77230DCD}"/>
          </ac:spMkLst>
        </pc:spChg>
        <pc:spChg chg="add mod">
          <ac:chgData name="直樹 芹澤" userId="04e019a3917b0834" providerId="LiveId" clId="{D1902723-1D47-4C5A-ADDF-811A0279EF07}" dt="2023-08-20T05:01:54.508" v="9699" actId="1076"/>
          <ac:spMkLst>
            <pc:docMk/>
            <pc:sldMk cId="3121394928" sldId="293"/>
            <ac:spMk id="3" creationId="{660D3AC4-FD35-5238-E137-CBED7F58D4E7}"/>
          </ac:spMkLst>
        </pc:spChg>
        <pc:spChg chg="mod">
          <ac:chgData name="直樹 芹澤" userId="04e019a3917b0834" providerId="LiveId" clId="{D1902723-1D47-4C5A-ADDF-811A0279EF07}" dt="2023-08-20T05:24:35.181" v="10309" actId="14100"/>
          <ac:spMkLst>
            <pc:docMk/>
            <pc:sldMk cId="3121394928" sldId="293"/>
            <ac:spMk id="9" creationId="{D0E631C7-0981-94FE-1930-2EF2074F9FA4}"/>
          </ac:spMkLst>
        </pc:spChg>
        <pc:spChg chg="del">
          <ac:chgData name="直樹 芹澤" userId="04e019a3917b0834" providerId="LiveId" clId="{D1902723-1D47-4C5A-ADDF-811A0279EF07}" dt="2023-08-20T05:00:49.890" v="9692" actId="478"/>
          <ac:spMkLst>
            <pc:docMk/>
            <pc:sldMk cId="3121394928" sldId="293"/>
            <ac:spMk id="10" creationId="{9FAE9AF2-75DC-DDD9-8E70-B316C01C80B7}"/>
          </ac:spMkLst>
        </pc:spChg>
        <pc:spChg chg="del">
          <ac:chgData name="直樹 芹澤" userId="04e019a3917b0834" providerId="LiveId" clId="{D1902723-1D47-4C5A-ADDF-811A0279EF07}" dt="2023-08-20T05:00:47.196" v="9691" actId="478"/>
          <ac:spMkLst>
            <pc:docMk/>
            <pc:sldMk cId="3121394928" sldId="293"/>
            <ac:spMk id="11" creationId="{08C805FC-831F-C0EF-85A8-D60372A7DD3C}"/>
          </ac:spMkLst>
        </pc:spChg>
        <pc:spChg chg="del">
          <ac:chgData name="直樹 芹澤" userId="04e019a3917b0834" providerId="LiveId" clId="{D1902723-1D47-4C5A-ADDF-811A0279EF07}" dt="2023-08-20T05:00:59.784" v="9693" actId="478"/>
          <ac:spMkLst>
            <pc:docMk/>
            <pc:sldMk cId="3121394928" sldId="293"/>
            <ac:spMk id="12" creationId="{36F843DA-A5D9-4CAD-2068-9D95715033D5}"/>
          </ac:spMkLst>
        </pc:spChg>
        <pc:picChg chg="add mod">
          <ac:chgData name="直樹 芹澤" userId="04e019a3917b0834" providerId="LiveId" clId="{D1902723-1D47-4C5A-ADDF-811A0279EF07}" dt="2023-08-20T05:02:09.492" v="9701" actId="1076"/>
          <ac:picMkLst>
            <pc:docMk/>
            <pc:sldMk cId="3121394928" sldId="293"/>
            <ac:picMk id="4" creationId="{C36F15B4-91EE-AB4A-8F28-E2A8AF7E415F}"/>
          </ac:picMkLst>
        </pc:picChg>
        <pc:picChg chg="mod">
          <ac:chgData name="直樹 芹澤" userId="04e019a3917b0834" providerId="LiveId" clId="{D1902723-1D47-4C5A-ADDF-811A0279EF07}" dt="2023-08-20T05:01:13.222" v="9696" actId="12788"/>
          <ac:picMkLst>
            <pc:docMk/>
            <pc:sldMk cId="3121394928" sldId="293"/>
            <ac:picMk id="8" creationId="{95027FF8-8E6D-FA54-9BBA-8EF643AAE63A}"/>
          </ac:picMkLst>
        </pc:picChg>
      </pc:sldChg>
      <pc:sldChg chg="addSp delSp modSp add mod">
        <pc:chgData name="直樹 芹澤" userId="04e019a3917b0834" providerId="LiveId" clId="{D1902723-1D47-4C5A-ADDF-811A0279EF07}" dt="2023-09-10T02:57:51.751" v="23748" actId="20577"/>
        <pc:sldMkLst>
          <pc:docMk/>
          <pc:sldMk cId="4149048129" sldId="294"/>
        </pc:sldMkLst>
        <pc:spChg chg="mod">
          <ac:chgData name="直樹 芹澤" userId="04e019a3917b0834" providerId="LiveId" clId="{D1902723-1D47-4C5A-ADDF-811A0279EF07}" dt="2023-08-20T05:21:53.232" v="10273" actId="27636"/>
          <ac:spMkLst>
            <pc:docMk/>
            <pc:sldMk cId="4149048129" sldId="294"/>
            <ac:spMk id="2" creationId="{D981E8BD-FCE2-5C6C-FA66-C9CC77230DCD}"/>
          </ac:spMkLst>
        </pc:spChg>
        <pc:spChg chg="mod">
          <ac:chgData name="直樹 芹澤" userId="04e019a3917b0834" providerId="LiveId" clId="{D1902723-1D47-4C5A-ADDF-811A0279EF07}" dt="2023-08-20T05:26:00.436" v="10376" actId="1076"/>
          <ac:spMkLst>
            <pc:docMk/>
            <pc:sldMk cId="4149048129" sldId="294"/>
            <ac:spMk id="3" creationId="{660D3AC4-FD35-5238-E137-CBED7F58D4E7}"/>
          </ac:spMkLst>
        </pc:spChg>
        <pc:spChg chg="del">
          <ac:chgData name="直樹 芹澤" userId="04e019a3917b0834" providerId="LiveId" clId="{D1902723-1D47-4C5A-ADDF-811A0279EF07}" dt="2023-08-20T05:04:27.201" v="9704" actId="478"/>
          <ac:spMkLst>
            <pc:docMk/>
            <pc:sldMk cId="4149048129" sldId="294"/>
            <ac:spMk id="7" creationId="{13BCD070-2F7D-A2B5-5336-0C3E79577ECA}"/>
          </ac:spMkLst>
        </pc:spChg>
        <pc:spChg chg="del mod">
          <ac:chgData name="直樹 芹澤" userId="04e019a3917b0834" providerId="LiveId" clId="{D1902723-1D47-4C5A-ADDF-811A0279EF07}" dt="2023-08-20T05:18:27.168" v="10147"/>
          <ac:spMkLst>
            <pc:docMk/>
            <pc:sldMk cId="4149048129" sldId="294"/>
            <ac:spMk id="9" creationId="{D0E631C7-0981-94FE-1930-2EF2074F9FA4}"/>
          </ac:spMkLst>
        </pc:spChg>
        <pc:spChg chg="add del">
          <ac:chgData name="直樹 芹澤" userId="04e019a3917b0834" providerId="LiveId" clId="{D1902723-1D47-4C5A-ADDF-811A0279EF07}" dt="2023-08-20T05:08:32.538" v="9912" actId="478"/>
          <ac:spMkLst>
            <pc:docMk/>
            <pc:sldMk cId="4149048129" sldId="294"/>
            <ac:spMk id="11" creationId="{4C54E5B9-E050-83B7-3A9B-B7D0C833A10A}"/>
          </ac:spMkLst>
        </pc:spChg>
        <pc:spChg chg="add mod">
          <ac:chgData name="直樹 芹澤" userId="04e019a3917b0834" providerId="LiveId" clId="{D1902723-1D47-4C5A-ADDF-811A0279EF07}" dt="2023-08-20T05:30:12.889" v="10544" actId="1076"/>
          <ac:spMkLst>
            <pc:docMk/>
            <pc:sldMk cId="4149048129" sldId="294"/>
            <ac:spMk id="12" creationId="{F186A0D7-9284-1999-CECB-0D43CDA38552}"/>
          </ac:spMkLst>
        </pc:spChg>
        <pc:spChg chg="add mod">
          <ac:chgData name="直樹 芹澤" userId="04e019a3917b0834" providerId="LiveId" clId="{D1902723-1D47-4C5A-ADDF-811A0279EF07}" dt="2023-09-10T02:57:51.751" v="23748" actId="20577"/>
          <ac:spMkLst>
            <pc:docMk/>
            <pc:sldMk cId="4149048129" sldId="294"/>
            <ac:spMk id="15" creationId="{28F9C593-E8CA-3E0B-4919-9EB8511BCADE}"/>
          </ac:spMkLst>
        </pc:spChg>
        <pc:spChg chg="add mod">
          <ac:chgData name="直樹 芹澤" userId="04e019a3917b0834" providerId="LiveId" clId="{D1902723-1D47-4C5A-ADDF-811A0279EF07}" dt="2023-08-20T05:30:05.925" v="10543" actId="1036"/>
          <ac:spMkLst>
            <pc:docMk/>
            <pc:sldMk cId="4149048129" sldId="294"/>
            <ac:spMk id="16" creationId="{31F775FB-E11C-CCD7-99C9-3A29126AFA87}"/>
          </ac:spMkLst>
        </pc:spChg>
        <pc:spChg chg="add mod">
          <ac:chgData name="直樹 芹澤" userId="04e019a3917b0834" providerId="LiveId" clId="{D1902723-1D47-4C5A-ADDF-811A0279EF07}" dt="2023-08-20T05:26:07.560" v="10378" actId="1076"/>
          <ac:spMkLst>
            <pc:docMk/>
            <pc:sldMk cId="4149048129" sldId="294"/>
            <ac:spMk id="17" creationId="{E3FA33B0-3501-02BD-2F93-B951B5F225C3}"/>
          </ac:spMkLst>
        </pc:spChg>
        <pc:spChg chg="add mod">
          <ac:chgData name="直樹 芹澤" userId="04e019a3917b0834" providerId="LiveId" clId="{D1902723-1D47-4C5A-ADDF-811A0279EF07}" dt="2023-08-20T05:25:33.423" v="10372" actId="1076"/>
          <ac:spMkLst>
            <pc:docMk/>
            <pc:sldMk cId="4149048129" sldId="294"/>
            <ac:spMk id="18" creationId="{3620B941-5A2C-B858-8390-628B8BA8F3A9}"/>
          </ac:spMkLst>
        </pc:spChg>
        <pc:picChg chg="mod">
          <ac:chgData name="直樹 芹澤" userId="04e019a3917b0834" providerId="LiveId" clId="{D1902723-1D47-4C5A-ADDF-811A0279EF07}" dt="2023-08-20T05:26:03.086" v="10377" actId="1076"/>
          <ac:picMkLst>
            <pc:docMk/>
            <pc:sldMk cId="4149048129" sldId="294"/>
            <ac:picMk id="4" creationId="{C36F15B4-91EE-AB4A-8F28-E2A8AF7E415F}"/>
          </ac:picMkLst>
        </pc:picChg>
        <pc:picChg chg="del">
          <ac:chgData name="直樹 芹澤" userId="04e019a3917b0834" providerId="LiveId" clId="{D1902723-1D47-4C5A-ADDF-811A0279EF07}" dt="2023-08-20T05:04:29.151" v="9705" actId="478"/>
          <ac:picMkLst>
            <pc:docMk/>
            <pc:sldMk cId="4149048129" sldId="294"/>
            <ac:picMk id="6" creationId="{CDF73682-E80B-1107-4B66-29527C075B21}"/>
          </ac:picMkLst>
        </pc:picChg>
        <pc:picChg chg="del">
          <ac:chgData name="直樹 芹澤" userId="04e019a3917b0834" providerId="LiveId" clId="{D1902723-1D47-4C5A-ADDF-811A0279EF07}" dt="2023-08-20T05:04:24.217" v="9703" actId="478"/>
          <ac:picMkLst>
            <pc:docMk/>
            <pc:sldMk cId="4149048129" sldId="294"/>
            <ac:picMk id="8" creationId="{95027FF8-8E6D-FA54-9BBA-8EF643AAE63A}"/>
          </ac:picMkLst>
        </pc:picChg>
        <pc:picChg chg="add mod ord">
          <ac:chgData name="直樹 芹澤" userId="04e019a3917b0834" providerId="LiveId" clId="{D1902723-1D47-4C5A-ADDF-811A0279EF07}" dt="2023-08-20T05:25:29.695" v="10371" actId="1076"/>
          <ac:picMkLst>
            <pc:docMk/>
            <pc:sldMk cId="4149048129" sldId="294"/>
            <ac:picMk id="10" creationId="{BA57ACF4-00D4-6A39-389D-39DB576BD5B7}"/>
          </ac:picMkLst>
        </pc:picChg>
        <pc:picChg chg="add del">
          <ac:chgData name="直樹 芹澤" userId="04e019a3917b0834" providerId="LiveId" clId="{D1902723-1D47-4C5A-ADDF-811A0279EF07}" dt="2023-08-20T05:09:40.475" v="9923" actId="22"/>
          <ac:picMkLst>
            <pc:docMk/>
            <pc:sldMk cId="4149048129" sldId="294"/>
            <ac:picMk id="14" creationId="{C6CB385D-591E-63D9-5AE4-AE4AB59D3561}"/>
          </ac:picMkLst>
        </pc:picChg>
      </pc:sldChg>
      <pc:sldChg chg="addSp delSp modSp new del mod">
        <pc:chgData name="直樹 芹澤" userId="04e019a3917b0834" providerId="LiveId" clId="{D1902723-1D47-4C5A-ADDF-811A0279EF07}" dt="2023-08-20T06:08:13.339" v="11108" actId="2696"/>
        <pc:sldMkLst>
          <pc:docMk/>
          <pc:sldMk cId="2503665775" sldId="295"/>
        </pc:sldMkLst>
        <pc:picChg chg="add del mod">
          <ac:chgData name="直樹 芹澤" userId="04e019a3917b0834" providerId="LiveId" clId="{D1902723-1D47-4C5A-ADDF-811A0279EF07}" dt="2023-08-20T06:08:09.285" v="11107" actId="478"/>
          <ac:picMkLst>
            <pc:docMk/>
            <pc:sldMk cId="2503665775" sldId="295"/>
            <ac:picMk id="4" creationId="{023FBE8C-84CC-EE77-9512-B62D940EC68F}"/>
          </ac:picMkLst>
        </pc:picChg>
      </pc:sldChg>
      <pc:sldChg chg="addSp delSp modSp add mod">
        <pc:chgData name="直樹 芹澤" userId="04e019a3917b0834" providerId="LiveId" clId="{D1902723-1D47-4C5A-ADDF-811A0279EF07}" dt="2023-09-10T02:57:43.064" v="23746" actId="20577"/>
        <pc:sldMkLst>
          <pc:docMk/>
          <pc:sldMk cId="2271164498" sldId="296"/>
        </pc:sldMkLst>
        <pc:spChg chg="mod">
          <ac:chgData name="直樹 芹澤" userId="04e019a3917b0834" providerId="LiveId" clId="{D1902723-1D47-4C5A-ADDF-811A0279EF07}" dt="2023-08-20T05:20:32.597" v="10235" actId="27636"/>
          <ac:spMkLst>
            <pc:docMk/>
            <pc:sldMk cId="2271164498" sldId="296"/>
            <ac:spMk id="2" creationId="{D981E8BD-FCE2-5C6C-FA66-C9CC77230DCD}"/>
          </ac:spMkLst>
        </pc:spChg>
        <pc:spChg chg="mod ord">
          <ac:chgData name="直樹 芹澤" userId="04e019a3917b0834" providerId="LiveId" clId="{D1902723-1D47-4C5A-ADDF-811A0279EF07}" dt="2023-08-20T05:38:33.247" v="10813" actId="1076"/>
          <ac:spMkLst>
            <pc:docMk/>
            <pc:sldMk cId="2271164498" sldId="296"/>
            <ac:spMk id="3" creationId="{660D3AC4-FD35-5238-E137-CBED7F58D4E7}"/>
          </ac:spMkLst>
        </pc:spChg>
        <pc:spChg chg="add mod">
          <ac:chgData name="直樹 芹澤" userId="04e019a3917b0834" providerId="LiveId" clId="{D1902723-1D47-4C5A-ADDF-811A0279EF07}" dt="2023-08-20T05:36:51.138" v="10731" actId="164"/>
          <ac:spMkLst>
            <pc:docMk/>
            <pc:sldMk cId="2271164498" sldId="296"/>
            <ac:spMk id="7" creationId="{2824F39A-B59E-ED6C-D22D-F3FBE8CCD452}"/>
          </ac:spMkLst>
        </pc:spChg>
        <pc:spChg chg="add mod">
          <ac:chgData name="直樹 芹澤" userId="04e019a3917b0834" providerId="LiveId" clId="{D1902723-1D47-4C5A-ADDF-811A0279EF07}" dt="2023-08-20T05:36:51.138" v="10731" actId="164"/>
          <ac:spMkLst>
            <pc:docMk/>
            <pc:sldMk cId="2271164498" sldId="296"/>
            <ac:spMk id="8" creationId="{0D118DBD-3525-9763-6695-105B9E95D708}"/>
          </ac:spMkLst>
        </pc:spChg>
        <pc:spChg chg="mod">
          <ac:chgData name="直樹 芹澤" userId="04e019a3917b0834" providerId="LiveId" clId="{D1902723-1D47-4C5A-ADDF-811A0279EF07}" dt="2023-08-20T05:29:09.100" v="10535" actId="20577"/>
          <ac:spMkLst>
            <pc:docMk/>
            <pc:sldMk cId="2271164498" sldId="296"/>
            <ac:spMk id="9" creationId="{D0E631C7-0981-94FE-1930-2EF2074F9FA4}"/>
          </ac:spMkLst>
        </pc:spChg>
        <pc:spChg chg="add mod">
          <ac:chgData name="直樹 芹澤" userId="04e019a3917b0834" providerId="LiveId" clId="{D1902723-1D47-4C5A-ADDF-811A0279EF07}" dt="2023-08-20T05:38:10.250" v="10808" actId="20577"/>
          <ac:spMkLst>
            <pc:docMk/>
            <pc:sldMk cId="2271164498" sldId="296"/>
            <ac:spMk id="11" creationId="{ACC38A5F-8EB3-FC9A-1C41-B6D36752E192}"/>
          </ac:spMkLst>
        </pc:spChg>
        <pc:spChg chg="del">
          <ac:chgData name="直樹 芹澤" userId="04e019a3917b0834" providerId="LiveId" clId="{D1902723-1D47-4C5A-ADDF-811A0279EF07}" dt="2023-08-20T05:16:52.182" v="10089" actId="478"/>
          <ac:spMkLst>
            <pc:docMk/>
            <pc:sldMk cId="2271164498" sldId="296"/>
            <ac:spMk id="12" creationId="{F186A0D7-9284-1999-CECB-0D43CDA38552}"/>
          </ac:spMkLst>
        </pc:spChg>
        <pc:spChg chg="del">
          <ac:chgData name="直樹 芹澤" userId="04e019a3917b0834" providerId="LiveId" clId="{D1902723-1D47-4C5A-ADDF-811A0279EF07}" dt="2023-08-20T05:16:49.912" v="10088" actId="478"/>
          <ac:spMkLst>
            <pc:docMk/>
            <pc:sldMk cId="2271164498" sldId="296"/>
            <ac:spMk id="15" creationId="{28F9C593-E8CA-3E0B-4919-9EB8511BCADE}"/>
          </ac:spMkLst>
        </pc:spChg>
        <pc:spChg chg="del">
          <ac:chgData name="直樹 芹澤" userId="04e019a3917b0834" providerId="LiveId" clId="{D1902723-1D47-4C5A-ADDF-811A0279EF07}" dt="2023-08-20T05:16:54.792" v="10090" actId="478"/>
          <ac:spMkLst>
            <pc:docMk/>
            <pc:sldMk cId="2271164498" sldId="296"/>
            <ac:spMk id="16" creationId="{31F775FB-E11C-CCD7-99C9-3A29126AFA87}"/>
          </ac:spMkLst>
        </pc:spChg>
        <pc:spChg chg="mod ord">
          <ac:chgData name="直樹 芹澤" userId="04e019a3917b0834" providerId="LiveId" clId="{D1902723-1D47-4C5A-ADDF-811A0279EF07}" dt="2023-09-10T02:57:43.064" v="23746" actId="20577"/>
          <ac:spMkLst>
            <pc:docMk/>
            <pc:sldMk cId="2271164498" sldId="296"/>
            <ac:spMk id="17" creationId="{E3FA33B0-3501-02BD-2F93-B951B5F225C3}"/>
          </ac:spMkLst>
        </pc:spChg>
        <pc:grpChg chg="add mod">
          <ac:chgData name="直樹 芹澤" userId="04e019a3917b0834" providerId="LiveId" clId="{D1902723-1D47-4C5A-ADDF-811A0279EF07}" dt="2023-08-20T05:37:09.405" v="10732" actId="1076"/>
          <ac:grpSpMkLst>
            <pc:docMk/>
            <pc:sldMk cId="2271164498" sldId="296"/>
            <ac:grpSpMk id="18" creationId="{EC66BCE0-2A62-BA2D-EE2E-5944494CEEBC}"/>
          </ac:grpSpMkLst>
        </pc:grpChg>
        <pc:picChg chg="mod ord">
          <ac:chgData name="直樹 芹澤" userId="04e019a3917b0834" providerId="LiveId" clId="{D1902723-1D47-4C5A-ADDF-811A0279EF07}" dt="2023-08-20T05:38:47.028" v="10816" actId="1076"/>
          <ac:picMkLst>
            <pc:docMk/>
            <pc:sldMk cId="2271164498" sldId="296"/>
            <ac:picMk id="4" creationId="{C36F15B4-91EE-AB4A-8F28-E2A8AF7E415F}"/>
          </ac:picMkLst>
        </pc:picChg>
        <pc:picChg chg="add mod">
          <ac:chgData name="直樹 芹澤" userId="04e019a3917b0834" providerId="LiveId" clId="{D1902723-1D47-4C5A-ADDF-811A0279EF07}" dt="2023-08-20T05:36:51.138" v="10731" actId="164"/>
          <ac:picMkLst>
            <pc:docMk/>
            <pc:sldMk cId="2271164498" sldId="296"/>
            <ac:picMk id="6" creationId="{296C20BB-F332-3D50-386E-9750CB495807}"/>
          </ac:picMkLst>
        </pc:picChg>
        <pc:picChg chg="del">
          <ac:chgData name="直樹 芹澤" userId="04e019a3917b0834" providerId="LiveId" clId="{D1902723-1D47-4C5A-ADDF-811A0279EF07}" dt="2023-08-20T05:16:38.377" v="10085" actId="478"/>
          <ac:picMkLst>
            <pc:docMk/>
            <pc:sldMk cId="2271164498" sldId="296"/>
            <ac:picMk id="10" creationId="{BA57ACF4-00D4-6A39-389D-39DB576BD5B7}"/>
          </ac:picMkLst>
        </pc:picChg>
        <pc:picChg chg="add mod">
          <ac:chgData name="直樹 芹澤" userId="04e019a3917b0834" providerId="LiveId" clId="{D1902723-1D47-4C5A-ADDF-811A0279EF07}" dt="2023-08-20T05:36:51.138" v="10731" actId="164"/>
          <ac:picMkLst>
            <pc:docMk/>
            <pc:sldMk cId="2271164498" sldId="296"/>
            <ac:picMk id="14" creationId="{5106A21D-19B0-D6BD-F1D6-6905A44F9DB4}"/>
          </ac:picMkLst>
        </pc:picChg>
      </pc:sldChg>
      <pc:sldChg chg="addSp delSp modSp add mod">
        <pc:chgData name="直樹 芹澤" userId="04e019a3917b0834" providerId="LiveId" clId="{D1902723-1D47-4C5A-ADDF-811A0279EF07}" dt="2023-08-20T06:53:34.869" v="11541" actId="478"/>
        <pc:sldMkLst>
          <pc:docMk/>
          <pc:sldMk cId="3101401010" sldId="297"/>
        </pc:sldMkLst>
        <pc:spChg chg="mod">
          <ac:chgData name="直樹 芹澤" userId="04e019a3917b0834" providerId="LiveId" clId="{D1902723-1D47-4C5A-ADDF-811A0279EF07}" dt="2023-08-20T06:10:09.823" v="11184" actId="20577"/>
          <ac:spMkLst>
            <pc:docMk/>
            <pc:sldMk cId="3101401010" sldId="297"/>
            <ac:spMk id="2" creationId="{D981E8BD-FCE2-5C6C-FA66-C9CC77230DCD}"/>
          </ac:spMkLst>
        </pc:spChg>
        <pc:spChg chg="del mod">
          <ac:chgData name="直樹 芹澤" userId="04e019a3917b0834" providerId="LiveId" clId="{D1902723-1D47-4C5A-ADDF-811A0279EF07}" dt="2023-08-20T06:53:34.869" v="11541" actId="478"/>
          <ac:spMkLst>
            <pc:docMk/>
            <pc:sldMk cId="3101401010" sldId="297"/>
            <ac:spMk id="3" creationId="{660D3AC4-FD35-5238-E137-CBED7F58D4E7}"/>
          </ac:spMkLst>
        </pc:spChg>
        <pc:spChg chg="add mod">
          <ac:chgData name="直樹 芹澤" userId="04e019a3917b0834" providerId="LiveId" clId="{D1902723-1D47-4C5A-ADDF-811A0279EF07}" dt="2023-08-20T06:10:52.904" v="11190" actId="164"/>
          <ac:spMkLst>
            <pc:docMk/>
            <pc:sldMk cId="3101401010" sldId="297"/>
            <ac:spMk id="5" creationId="{26C16C6D-19EA-70D9-1179-019D3645013C}"/>
          </ac:spMkLst>
        </pc:spChg>
        <pc:spChg chg="mod">
          <ac:chgData name="直樹 芹澤" userId="04e019a3917b0834" providerId="LiveId" clId="{D1902723-1D47-4C5A-ADDF-811A0279EF07}" dt="2023-08-20T06:14:11.616" v="11419" actId="1076"/>
          <ac:spMkLst>
            <pc:docMk/>
            <pc:sldMk cId="3101401010" sldId="297"/>
            <ac:spMk id="9" creationId="{D0E631C7-0981-94FE-1930-2EF2074F9FA4}"/>
          </ac:spMkLst>
        </pc:spChg>
        <pc:spChg chg="del">
          <ac:chgData name="直樹 芹澤" userId="04e019a3917b0834" providerId="LiveId" clId="{D1902723-1D47-4C5A-ADDF-811A0279EF07}" dt="2023-08-20T06:09:11.807" v="11113" actId="478"/>
          <ac:spMkLst>
            <pc:docMk/>
            <pc:sldMk cId="3101401010" sldId="297"/>
            <ac:spMk id="11" creationId="{ACC38A5F-8EB3-FC9A-1C41-B6D36752E192}"/>
          </ac:spMkLst>
        </pc:spChg>
        <pc:spChg chg="add mod">
          <ac:chgData name="直樹 芹澤" userId="04e019a3917b0834" providerId="LiveId" clId="{D1902723-1D47-4C5A-ADDF-811A0279EF07}" dt="2023-08-20T06:13:37.391" v="11343" actId="1076"/>
          <ac:spMkLst>
            <pc:docMk/>
            <pc:sldMk cId="3101401010" sldId="297"/>
            <ac:spMk id="16" creationId="{154C5E30-D486-DBE7-ED7C-08BD09FD51D9}"/>
          </ac:spMkLst>
        </pc:spChg>
        <pc:spChg chg="add mod">
          <ac:chgData name="直樹 芹澤" userId="04e019a3917b0834" providerId="LiveId" clId="{D1902723-1D47-4C5A-ADDF-811A0279EF07}" dt="2023-08-20T06:18:07.807" v="11536" actId="164"/>
          <ac:spMkLst>
            <pc:docMk/>
            <pc:sldMk cId="3101401010" sldId="297"/>
            <ac:spMk id="19" creationId="{10AF0B1B-6512-526A-B9CF-975B1B8D4C41}"/>
          </ac:spMkLst>
        </pc:spChg>
        <pc:spChg chg="add mod">
          <ac:chgData name="直樹 芹澤" userId="04e019a3917b0834" providerId="LiveId" clId="{D1902723-1D47-4C5A-ADDF-811A0279EF07}" dt="2023-08-20T06:17:23.537" v="11513" actId="20577"/>
          <ac:spMkLst>
            <pc:docMk/>
            <pc:sldMk cId="3101401010" sldId="297"/>
            <ac:spMk id="22" creationId="{646B7B43-A714-D91C-6ECE-7CC9BC1E9B0C}"/>
          </ac:spMkLst>
        </pc:spChg>
        <pc:spChg chg="add mod">
          <ac:chgData name="直樹 芹澤" userId="04e019a3917b0834" providerId="LiveId" clId="{D1902723-1D47-4C5A-ADDF-811A0279EF07}" dt="2023-08-20T06:18:20.755" v="11537" actId="164"/>
          <ac:spMkLst>
            <pc:docMk/>
            <pc:sldMk cId="3101401010" sldId="297"/>
            <ac:spMk id="23" creationId="{3341053E-7816-728E-349F-B6A5BB9E408A}"/>
          </ac:spMkLst>
        </pc:spChg>
        <pc:grpChg chg="add mod">
          <ac:chgData name="直樹 芹澤" userId="04e019a3917b0834" providerId="LiveId" clId="{D1902723-1D47-4C5A-ADDF-811A0279EF07}" dt="2023-08-20T06:10:52.904" v="11190" actId="164"/>
          <ac:grpSpMkLst>
            <pc:docMk/>
            <pc:sldMk cId="3101401010" sldId="297"/>
            <ac:grpSpMk id="12" creationId="{406D5ABD-CD11-EC90-3506-CFFA8EA83097}"/>
          </ac:grpSpMkLst>
        </pc:grpChg>
        <pc:grpChg chg="del">
          <ac:chgData name="直樹 芹澤" userId="04e019a3917b0834" providerId="LiveId" clId="{D1902723-1D47-4C5A-ADDF-811A0279EF07}" dt="2023-08-20T06:09:03.388" v="11110" actId="478"/>
          <ac:grpSpMkLst>
            <pc:docMk/>
            <pc:sldMk cId="3101401010" sldId="297"/>
            <ac:grpSpMk id="18" creationId="{EC66BCE0-2A62-BA2D-EE2E-5944494CEEBC}"/>
          </ac:grpSpMkLst>
        </pc:grpChg>
        <pc:grpChg chg="add mod">
          <ac:chgData name="直樹 芹澤" userId="04e019a3917b0834" providerId="LiveId" clId="{D1902723-1D47-4C5A-ADDF-811A0279EF07}" dt="2023-08-20T06:18:07.807" v="11536" actId="164"/>
          <ac:grpSpMkLst>
            <pc:docMk/>
            <pc:sldMk cId="3101401010" sldId="297"/>
            <ac:grpSpMk id="25" creationId="{6896AF85-704C-4A91-BD8C-1C7DEBAA403E}"/>
          </ac:grpSpMkLst>
        </pc:grpChg>
        <pc:grpChg chg="add mod">
          <ac:chgData name="直樹 芹澤" userId="04e019a3917b0834" providerId="LiveId" clId="{D1902723-1D47-4C5A-ADDF-811A0279EF07}" dt="2023-08-20T06:18:20.755" v="11537" actId="164"/>
          <ac:grpSpMkLst>
            <pc:docMk/>
            <pc:sldMk cId="3101401010" sldId="297"/>
            <ac:grpSpMk id="26" creationId="{DFF957EF-A753-8992-4CFA-C2BD75657D27}"/>
          </ac:grpSpMkLst>
        </pc:grpChg>
        <pc:picChg chg="mod ord">
          <ac:chgData name="直樹 芹澤" userId="04e019a3917b0834" providerId="LiveId" clId="{D1902723-1D47-4C5A-ADDF-811A0279EF07}" dt="2023-08-20T06:18:07.807" v="11536" actId="164"/>
          <ac:picMkLst>
            <pc:docMk/>
            <pc:sldMk cId="3101401010" sldId="297"/>
            <ac:picMk id="4" creationId="{C36F15B4-91EE-AB4A-8F28-E2A8AF7E415F}"/>
          </ac:picMkLst>
        </pc:picChg>
        <pc:picChg chg="add mod">
          <ac:chgData name="直樹 芹澤" userId="04e019a3917b0834" providerId="LiveId" clId="{D1902723-1D47-4C5A-ADDF-811A0279EF07}" dt="2023-08-20T06:18:07.807" v="11536" actId="164"/>
          <ac:picMkLst>
            <pc:docMk/>
            <pc:sldMk cId="3101401010" sldId="297"/>
            <ac:picMk id="15" creationId="{BB1D0484-7A55-E983-C21F-469F7FCF8334}"/>
          </ac:picMkLst>
        </pc:picChg>
        <pc:picChg chg="add mod">
          <ac:chgData name="直樹 芹澤" userId="04e019a3917b0834" providerId="LiveId" clId="{D1902723-1D47-4C5A-ADDF-811A0279EF07}" dt="2023-08-20T06:18:20.755" v="11537" actId="164"/>
          <ac:picMkLst>
            <pc:docMk/>
            <pc:sldMk cId="3101401010" sldId="297"/>
            <ac:picMk id="21" creationId="{3422FEC5-3567-1FD2-2016-4EB0AFCDF11A}"/>
          </ac:picMkLst>
        </pc:picChg>
        <pc:picChg chg="add mod">
          <ac:chgData name="直樹 芹澤" userId="04e019a3917b0834" providerId="LiveId" clId="{D1902723-1D47-4C5A-ADDF-811A0279EF07}" dt="2023-08-20T06:18:20.755" v="11537" actId="164"/>
          <ac:picMkLst>
            <pc:docMk/>
            <pc:sldMk cId="3101401010" sldId="297"/>
            <ac:picMk id="24" creationId="{701653E1-8842-A61B-5BA2-E80B77CF67ED}"/>
          </ac:picMkLst>
        </pc:picChg>
        <pc:cxnChg chg="add mod">
          <ac:chgData name="直樹 芹澤" userId="04e019a3917b0834" providerId="LiveId" clId="{D1902723-1D47-4C5A-ADDF-811A0279EF07}" dt="2023-08-20T06:10:52.904" v="11190" actId="164"/>
          <ac:cxnSpMkLst>
            <pc:docMk/>
            <pc:sldMk cId="3101401010" sldId="297"/>
            <ac:cxnSpMk id="10" creationId="{5DFD953B-BCF7-AB13-F59D-1FFE0C588878}"/>
          </ac:cxnSpMkLst>
        </pc:cxnChg>
      </pc:sldChg>
      <pc:sldChg chg="addSp delSp modSp add mod">
        <pc:chgData name="直樹 芹澤" userId="04e019a3917b0834" providerId="LiveId" clId="{D1902723-1D47-4C5A-ADDF-811A0279EF07}" dt="2023-08-20T07:05:01.435" v="11896" actId="164"/>
        <pc:sldMkLst>
          <pc:docMk/>
          <pc:sldMk cId="1184377493" sldId="298"/>
        </pc:sldMkLst>
        <pc:spChg chg="mod ord">
          <ac:chgData name="直樹 芹澤" userId="04e019a3917b0834" providerId="LiveId" clId="{D1902723-1D47-4C5A-ADDF-811A0279EF07}" dt="2023-08-20T07:00:18.023" v="11771" actId="164"/>
          <ac:spMkLst>
            <pc:docMk/>
            <pc:sldMk cId="1184377493" sldId="298"/>
            <ac:spMk id="3" creationId="{660D3AC4-FD35-5238-E137-CBED7F58D4E7}"/>
          </ac:spMkLst>
        </pc:spChg>
        <pc:spChg chg="add mod ord">
          <ac:chgData name="直樹 芹澤" userId="04e019a3917b0834" providerId="LiveId" clId="{D1902723-1D47-4C5A-ADDF-811A0279EF07}" dt="2023-08-20T07:04:18.958" v="11891" actId="164"/>
          <ac:spMkLst>
            <pc:docMk/>
            <pc:sldMk cId="1184377493" sldId="298"/>
            <ac:spMk id="8" creationId="{23015DDC-BF9A-8BC1-344F-41B514955ABD}"/>
          </ac:spMkLst>
        </pc:spChg>
        <pc:spChg chg="mod">
          <ac:chgData name="直樹 芹澤" userId="04e019a3917b0834" providerId="LiveId" clId="{D1902723-1D47-4C5A-ADDF-811A0279EF07}" dt="2023-08-20T06:57:30.314" v="11658" actId="20577"/>
          <ac:spMkLst>
            <pc:docMk/>
            <pc:sldMk cId="1184377493" sldId="298"/>
            <ac:spMk id="9" creationId="{D0E631C7-0981-94FE-1930-2EF2074F9FA4}"/>
          </ac:spMkLst>
        </pc:spChg>
        <pc:spChg chg="add mod">
          <ac:chgData name="直樹 芹澤" userId="04e019a3917b0834" providerId="LiveId" clId="{D1902723-1D47-4C5A-ADDF-811A0279EF07}" dt="2023-08-20T06:59:25.394" v="11765" actId="20577"/>
          <ac:spMkLst>
            <pc:docMk/>
            <pc:sldMk cId="1184377493" sldId="298"/>
            <ac:spMk id="11" creationId="{31509408-5927-DF60-055E-B446C2379884}"/>
          </ac:spMkLst>
        </pc:spChg>
        <pc:spChg chg="del">
          <ac:chgData name="直樹 芹澤" userId="04e019a3917b0834" providerId="LiveId" clId="{D1902723-1D47-4C5A-ADDF-811A0279EF07}" dt="2023-08-20T06:55:30.082" v="11550" actId="478"/>
          <ac:spMkLst>
            <pc:docMk/>
            <pc:sldMk cId="1184377493" sldId="298"/>
            <ac:spMk id="16" creationId="{154C5E30-D486-DBE7-ED7C-08BD09FD51D9}"/>
          </ac:spMkLst>
        </pc:spChg>
        <pc:spChg chg="add mod">
          <ac:chgData name="直樹 芹澤" userId="04e019a3917b0834" providerId="LiveId" clId="{D1902723-1D47-4C5A-ADDF-811A0279EF07}" dt="2023-08-20T07:03:12.731" v="11883" actId="1076"/>
          <ac:spMkLst>
            <pc:docMk/>
            <pc:sldMk cId="1184377493" sldId="298"/>
            <ac:spMk id="20" creationId="{2D558CDF-AB05-C5D2-91D3-DA5AB71B8453}"/>
          </ac:spMkLst>
        </pc:spChg>
        <pc:spChg chg="del mod">
          <ac:chgData name="直樹 芹澤" userId="04e019a3917b0834" providerId="LiveId" clId="{D1902723-1D47-4C5A-ADDF-811A0279EF07}" dt="2023-08-20T07:00:29.420" v="11772" actId="478"/>
          <ac:spMkLst>
            <pc:docMk/>
            <pc:sldMk cId="1184377493" sldId="298"/>
            <ac:spMk id="22" creationId="{646B7B43-A714-D91C-6ECE-7CC9BC1E9B0C}"/>
          </ac:spMkLst>
        </pc:spChg>
        <pc:spChg chg="add mod">
          <ac:chgData name="直樹 芹澤" userId="04e019a3917b0834" providerId="LiveId" clId="{D1902723-1D47-4C5A-ADDF-811A0279EF07}" dt="2023-08-20T07:05:01.435" v="11896" actId="164"/>
          <ac:spMkLst>
            <pc:docMk/>
            <pc:sldMk cId="1184377493" sldId="298"/>
            <ac:spMk id="28" creationId="{22FBE96C-5951-2773-235E-DEF4CA9BD276}"/>
          </ac:spMkLst>
        </pc:spChg>
        <pc:grpChg chg="del">
          <ac:chgData name="直樹 芹澤" userId="04e019a3917b0834" providerId="LiveId" clId="{D1902723-1D47-4C5A-ADDF-811A0279EF07}" dt="2023-08-20T06:55:33.432" v="11551" actId="478"/>
          <ac:grpSpMkLst>
            <pc:docMk/>
            <pc:sldMk cId="1184377493" sldId="298"/>
            <ac:grpSpMk id="12" creationId="{406D5ABD-CD11-EC90-3506-CFFA8EA83097}"/>
          </ac:grpSpMkLst>
        </pc:grpChg>
        <pc:grpChg chg="add mod">
          <ac:chgData name="直樹 芹澤" userId="04e019a3917b0834" providerId="LiveId" clId="{D1902723-1D47-4C5A-ADDF-811A0279EF07}" dt="2023-08-20T07:04:18.958" v="11891" actId="164"/>
          <ac:grpSpMkLst>
            <pc:docMk/>
            <pc:sldMk cId="1184377493" sldId="298"/>
            <ac:grpSpMk id="14" creationId="{3401AECA-A1A5-4749-4E72-EE5FA559B72B}"/>
          </ac:grpSpMkLst>
        </pc:grpChg>
        <pc:grpChg chg="del">
          <ac:chgData name="直樹 芹澤" userId="04e019a3917b0834" providerId="LiveId" clId="{D1902723-1D47-4C5A-ADDF-811A0279EF07}" dt="2023-08-20T06:55:01.545" v="11543" actId="478"/>
          <ac:grpSpMkLst>
            <pc:docMk/>
            <pc:sldMk cId="1184377493" sldId="298"/>
            <ac:grpSpMk id="25" creationId="{6896AF85-704C-4A91-BD8C-1C7DEBAA403E}"/>
          </ac:grpSpMkLst>
        </pc:grpChg>
        <pc:grpChg chg="del mod">
          <ac:chgData name="直樹 芹澤" userId="04e019a3917b0834" providerId="LiveId" clId="{D1902723-1D47-4C5A-ADDF-811A0279EF07}" dt="2023-08-20T06:54:56.741" v="11542" actId="478"/>
          <ac:grpSpMkLst>
            <pc:docMk/>
            <pc:sldMk cId="1184377493" sldId="298"/>
            <ac:grpSpMk id="26" creationId="{DFF957EF-A753-8992-4CFA-C2BD75657D27}"/>
          </ac:grpSpMkLst>
        </pc:grpChg>
        <pc:grpChg chg="add mod">
          <ac:chgData name="直樹 芹澤" userId="04e019a3917b0834" providerId="LiveId" clId="{D1902723-1D47-4C5A-ADDF-811A0279EF07}" dt="2023-08-20T07:04:18.958" v="11891" actId="164"/>
          <ac:grpSpMkLst>
            <pc:docMk/>
            <pc:sldMk cId="1184377493" sldId="298"/>
            <ac:grpSpMk id="27" creationId="{2A714DA5-49EA-7021-B71D-85FF9B062D59}"/>
          </ac:grpSpMkLst>
        </pc:grpChg>
        <pc:grpChg chg="add mod">
          <ac:chgData name="直樹 芹澤" userId="04e019a3917b0834" providerId="LiveId" clId="{D1902723-1D47-4C5A-ADDF-811A0279EF07}" dt="2023-08-20T07:05:01.435" v="11896" actId="164"/>
          <ac:grpSpMkLst>
            <pc:docMk/>
            <pc:sldMk cId="1184377493" sldId="298"/>
            <ac:grpSpMk id="30" creationId="{F64DFC7B-6DA4-1AB5-934D-552A5C4DC584}"/>
          </ac:grpSpMkLst>
        </pc:grpChg>
        <pc:picChg chg="add mod">
          <ac:chgData name="直樹 芹澤" userId="04e019a3917b0834" providerId="LiveId" clId="{D1902723-1D47-4C5A-ADDF-811A0279EF07}" dt="2023-08-20T07:00:18.023" v="11771" actId="164"/>
          <ac:picMkLst>
            <pc:docMk/>
            <pc:sldMk cId="1184377493" sldId="298"/>
            <ac:picMk id="7" creationId="{7FBFF792-A349-79C2-BC5B-AF1CAFF60B38}"/>
          </ac:picMkLst>
        </pc:picChg>
        <pc:picChg chg="add mod">
          <ac:chgData name="直樹 芹澤" userId="04e019a3917b0834" providerId="LiveId" clId="{D1902723-1D47-4C5A-ADDF-811A0279EF07}" dt="2023-08-20T07:00:18.023" v="11771" actId="164"/>
          <ac:picMkLst>
            <pc:docMk/>
            <pc:sldMk cId="1184377493" sldId="298"/>
            <ac:picMk id="13" creationId="{9C47A3A8-3343-E1D5-EEE2-C2D731D6C78D}"/>
          </ac:picMkLst>
        </pc:picChg>
        <pc:picChg chg="add mod">
          <ac:chgData name="直樹 芹澤" userId="04e019a3917b0834" providerId="LiveId" clId="{D1902723-1D47-4C5A-ADDF-811A0279EF07}" dt="2023-08-20T07:05:01.435" v="11896" actId="164"/>
          <ac:picMkLst>
            <pc:docMk/>
            <pc:sldMk cId="1184377493" sldId="298"/>
            <ac:picMk id="18" creationId="{37EC8224-8BB3-3C64-F245-E96458961264}"/>
          </ac:picMkLst>
        </pc:picChg>
        <pc:picChg chg="add mod">
          <ac:chgData name="直樹 芹澤" userId="04e019a3917b0834" providerId="LiveId" clId="{D1902723-1D47-4C5A-ADDF-811A0279EF07}" dt="2023-08-20T07:05:01.435" v="11896" actId="164"/>
          <ac:picMkLst>
            <pc:docMk/>
            <pc:sldMk cId="1184377493" sldId="298"/>
            <ac:picMk id="29" creationId="{BA4F2631-7F3E-C7F9-B9EF-64037BE785CD}"/>
          </ac:picMkLst>
        </pc:picChg>
      </pc:sldChg>
      <pc:sldChg chg="addSp delSp modSp add mod">
        <pc:chgData name="直樹 芹澤" userId="04e019a3917b0834" providerId="LiveId" clId="{D1902723-1D47-4C5A-ADDF-811A0279EF07}" dt="2023-09-10T02:57:27.061" v="23744" actId="20577"/>
        <pc:sldMkLst>
          <pc:docMk/>
          <pc:sldMk cId="1894676247" sldId="299"/>
        </pc:sldMkLst>
        <pc:spChg chg="add mod">
          <ac:chgData name="直樹 芹澤" userId="04e019a3917b0834" providerId="LiveId" clId="{D1902723-1D47-4C5A-ADDF-811A0279EF07}" dt="2023-08-20T07:25:40.858" v="12770" actId="164"/>
          <ac:spMkLst>
            <pc:docMk/>
            <pc:sldMk cId="1894676247" sldId="299"/>
            <ac:spMk id="6" creationId="{C870141B-09B0-FA06-90C0-48BF0ECB57BB}"/>
          </ac:spMkLst>
        </pc:spChg>
        <pc:spChg chg="mod">
          <ac:chgData name="直樹 芹澤" userId="04e019a3917b0834" providerId="LiveId" clId="{D1902723-1D47-4C5A-ADDF-811A0279EF07}" dt="2023-08-20T07:11:31.220" v="12359" actId="1076"/>
          <ac:spMkLst>
            <pc:docMk/>
            <pc:sldMk cId="1894676247" sldId="299"/>
            <ac:spMk id="9" creationId="{D0E631C7-0981-94FE-1930-2EF2074F9FA4}"/>
          </ac:spMkLst>
        </pc:spChg>
        <pc:spChg chg="add mod ord">
          <ac:chgData name="直樹 芹澤" userId="04e019a3917b0834" providerId="LiveId" clId="{D1902723-1D47-4C5A-ADDF-811A0279EF07}" dt="2023-08-20T07:26:07.298" v="12773" actId="164"/>
          <ac:spMkLst>
            <pc:docMk/>
            <pc:sldMk cId="1894676247" sldId="299"/>
            <ac:spMk id="10" creationId="{DCDDAF7C-8531-67D4-2DD0-80BACE233DCC}"/>
          </ac:spMkLst>
        </pc:spChg>
        <pc:spChg chg="mod">
          <ac:chgData name="直樹 芹澤" userId="04e019a3917b0834" providerId="LiveId" clId="{D1902723-1D47-4C5A-ADDF-811A0279EF07}" dt="2023-09-10T02:57:20.224" v="23742" actId="20577"/>
          <ac:spMkLst>
            <pc:docMk/>
            <pc:sldMk cId="1894676247" sldId="299"/>
            <ac:spMk id="11" creationId="{31509408-5927-DF60-055E-B446C2379884}"/>
          </ac:spMkLst>
        </pc:spChg>
        <pc:spChg chg="add mod">
          <ac:chgData name="直樹 芹澤" userId="04e019a3917b0834" providerId="LiveId" clId="{D1902723-1D47-4C5A-ADDF-811A0279EF07}" dt="2023-08-20T07:23:39.775" v="12739" actId="1076"/>
          <ac:spMkLst>
            <pc:docMk/>
            <pc:sldMk cId="1894676247" sldId="299"/>
            <ac:spMk id="12" creationId="{86D085BC-282E-7285-7D99-00FE3ADC8125}"/>
          </ac:spMkLst>
        </pc:spChg>
        <pc:spChg chg="add mod">
          <ac:chgData name="直樹 芹澤" userId="04e019a3917b0834" providerId="LiveId" clId="{D1902723-1D47-4C5A-ADDF-811A0279EF07}" dt="2023-08-20T07:25:40.858" v="12770" actId="164"/>
          <ac:spMkLst>
            <pc:docMk/>
            <pc:sldMk cId="1894676247" sldId="299"/>
            <ac:spMk id="15" creationId="{6B1D4DB1-0788-B7C4-6359-2E4463D961C4}"/>
          </ac:spMkLst>
        </pc:spChg>
        <pc:spChg chg="mod">
          <ac:chgData name="直樹 芹澤" userId="04e019a3917b0834" providerId="LiveId" clId="{D1902723-1D47-4C5A-ADDF-811A0279EF07}" dt="2023-09-10T02:57:27.061" v="23744" actId="20577"/>
          <ac:spMkLst>
            <pc:docMk/>
            <pc:sldMk cId="1894676247" sldId="299"/>
            <ac:spMk id="20" creationId="{2D558CDF-AB05-C5D2-91D3-DA5AB71B8453}"/>
          </ac:spMkLst>
        </pc:spChg>
        <pc:spChg chg="add mod">
          <ac:chgData name="直樹 芹澤" userId="04e019a3917b0834" providerId="LiveId" clId="{D1902723-1D47-4C5A-ADDF-811A0279EF07}" dt="2023-08-20T07:24:28.311" v="12761" actId="1076"/>
          <ac:spMkLst>
            <pc:docMk/>
            <pc:sldMk cId="1894676247" sldId="299"/>
            <ac:spMk id="21" creationId="{5BB37C4F-392E-1C6A-DFF6-B08389EBFFED}"/>
          </ac:spMkLst>
        </pc:spChg>
        <pc:spChg chg="add mod">
          <ac:chgData name="直樹 芹澤" userId="04e019a3917b0834" providerId="LiveId" clId="{D1902723-1D47-4C5A-ADDF-811A0279EF07}" dt="2023-08-20T07:25:24.107" v="12769" actId="164"/>
          <ac:spMkLst>
            <pc:docMk/>
            <pc:sldMk cId="1894676247" sldId="299"/>
            <ac:spMk id="22" creationId="{64D13B39-6AC7-A179-D6F2-5879803961CD}"/>
          </ac:spMkLst>
        </pc:spChg>
        <pc:grpChg chg="add mod">
          <ac:chgData name="直樹 芹澤" userId="04e019a3917b0834" providerId="LiveId" clId="{D1902723-1D47-4C5A-ADDF-811A0279EF07}" dt="2023-08-20T07:25:24.107" v="12769" actId="164"/>
          <ac:grpSpMkLst>
            <pc:docMk/>
            <pc:sldMk cId="1894676247" sldId="299"/>
            <ac:grpSpMk id="24" creationId="{E9320A59-0560-856F-7BE8-33FF03B6C11E}"/>
          </ac:grpSpMkLst>
        </pc:grpChg>
        <pc:grpChg chg="add mod ord">
          <ac:chgData name="直樹 芹澤" userId="04e019a3917b0834" providerId="LiveId" clId="{D1902723-1D47-4C5A-ADDF-811A0279EF07}" dt="2023-08-20T07:26:07.298" v="12773" actId="164"/>
          <ac:grpSpMkLst>
            <pc:docMk/>
            <pc:sldMk cId="1894676247" sldId="299"/>
            <ac:grpSpMk id="25" creationId="{6D9E398B-72EA-4794-A326-AB1A553E86AA}"/>
          </ac:grpSpMkLst>
        </pc:grpChg>
        <pc:grpChg chg="add mod">
          <ac:chgData name="直樹 芹澤" userId="04e019a3917b0834" providerId="LiveId" clId="{D1902723-1D47-4C5A-ADDF-811A0279EF07}" dt="2023-08-20T07:26:07.298" v="12773" actId="164"/>
          <ac:grpSpMkLst>
            <pc:docMk/>
            <pc:sldMk cId="1894676247" sldId="299"/>
            <ac:grpSpMk id="26" creationId="{E49F4D2F-AE2B-7746-D7F4-EEA101708251}"/>
          </ac:grpSpMkLst>
        </pc:grpChg>
        <pc:grpChg chg="del">
          <ac:chgData name="直樹 芹澤" userId="04e019a3917b0834" providerId="LiveId" clId="{D1902723-1D47-4C5A-ADDF-811A0279EF07}" dt="2023-08-20T07:05:58.486" v="11899" actId="478"/>
          <ac:grpSpMkLst>
            <pc:docMk/>
            <pc:sldMk cId="1894676247" sldId="299"/>
            <ac:grpSpMk id="27" creationId="{2A714DA5-49EA-7021-B71D-85FF9B062D59}"/>
          </ac:grpSpMkLst>
        </pc:grpChg>
        <pc:grpChg chg="del">
          <ac:chgData name="直樹 芹澤" userId="04e019a3917b0834" providerId="LiveId" clId="{D1902723-1D47-4C5A-ADDF-811A0279EF07}" dt="2023-08-20T07:05:55.811" v="11898" actId="478"/>
          <ac:grpSpMkLst>
            <pc:docMk/>
            <pc:sldMk cId="1894676247" sldId="299"/>
            <ac:grpSpMk id="30" creationId="{F64DFC7B-6DA4-1AB5-934D-552A5C4DC584}"/>
          </ac:grpSpMkLst>
        </pc:grpChg>
        <pc:picChg chg="add mod ord">
          <ac:chgData name="直樹 芹澤" userId="04e019a3917b0834" providerId="LiveId" clId="{D1902723-1D47-4C5A-ADDF-811A0279EF07}" dt="2023-08-20T07:25:40.858" v="12770" actId="164"/>
          <ac:picMkLst>
            <pc:docMk/>
            <pc:sldMk cId="1894676247" sldId="299"/>
            <ac:picMk id="5" creationId="{BBD3CA2B-A759-C10B-DF56-1BAA4099BAC4}"/>
          </ac:picMkLst>
        </pc:picChg>
        <pc:picChg chg="add mod">
          <ac:chgData name="直樹 芹澤" userId="04e019a3917b0834" providerId="LiveId" clId="{D1902723-1D47-4C5A-ADDF-811A0279EF07}" dt="2023-08-20T07:25:40.858" v="12770" actId="164"/>
          <ac:picMkLst>
            <pc:docMk/>
            <pc:sldMk cId="1894676247" sldId="299"/>
            <ac:picMk id="16" creationId="{CE1DB454-5166-4D2F-25A9-DFBCC16AC544}"/>
          </ac:picMkLst>
        </pc:picChg>
        <pc:picChg chg="add mod">
          <ac:chgData name="直樹 芹澤" userId="04e019a3917b0834" providerId="LiveId" clId="{D1902723-1D47-4C5A-ADDF-811A0279EF07}" dt="2023-08-20T07:25:24.107" v="12769" actId="164"/>
          <ac:picMkLst>
            <pc:docMk/>
            <pc:sldMk cId="1894676247" sldId="299"/>
            <ac:picMk id="19" creationId="{9DC8FFF5-7B4A-F714-091B-B06AE9E978C4}"/>
          </ac:picMkLst>
        </pc:picChg>
        <pc:picChg chg="add mod">
          <ac:chgData name="直樹 芹澤" userId="04e019a3917b0834" providerId="LiveId" clId="{D1902723-1D47-4C5A-ADDF-811A0279EF07}" dt="2023-08-20T07:25:24.107" v="12769" actId="164"/>
          <ac:picMkLst>
            <pc:docMk/>
            <pc:sldMk cId="1894676247" sldId="299"/>
            <ac:picMk id="23" creationId="{D480D9B6-3CB7-EE6A-C983-050EDAC8A36A}"/>
          </ac:picMkLst>
        </pc:picChg>
      </pc:sldChg>
      <pc:sldChg chg="addSp delSp modSp add mod">
        <pc:chgData name="直樹 芹澤" userId="04e019a3917b0834" providerId="LiveId" clId="{D1902723-1D47-4C5A-ADDF-811A0279EF07}" dt="2023-08-27T04:02:53.997" v="14155" actId="20577"/>
        <pc:sldMkLst>
          <pc:docMk/>
          <pc:sldMk cId="721049005" sldId="300"/>
        </pc:sldMkLst>
        <pc:spChg chg="add del">
          <ac:chgData name="直樹 芹澤" userId="04e019a3917b0834" providerId="LiveId" clId="{D1902723-1D47-4C5A-ADDF-811A0279EF07}" dt="2023-08-27T03:26:17.758" v="13081" actId="478"/>
          <ac:spMkLst>
            <pc:docMk/>
            <pc:sldMk cId="721049005" sldId="300"/>
            <ac:spMk id="7" creationId="{5316512F-3F78-A874-4EEB-0EB1E6591977}"/>
          </ac:spMkLst>
        </pc:spChg>
        <pc:spChg chg="add del">
          <ac:chgData name="直樹 芹澤" userId="04e019a3917b0834" providerId="LiveId" clId="{D1902723-1D47-4C5A-ADDF-811A0279EF07}" dt="2023-08-27T03:26:31.593" v="13083" actId="478"/>
          <ac:spMkLst>
            <pc:docMk/>
            <pc:sldMk cId="721049005" sldId="300"/>
            <ac:spMk id="8" creationId="{B2E5F192-6431-0843-F6F0-58AE99AA1860}"/>
          </ac:spMkLst>
        </pc:spChg>
        <pc:spChg chg="del">
          <ac:chgData name="直樹 芹澤" userId="04e019a3917b0834" providerId="LiveId" clId="{D1902723-1D47-4C5A-ADDF-811A0279EF07}" dt="2023-08-27T03:18:44.831" v="12793" actId="478"/>
          <ac:spMkLst>
            <pc:docMk/>
            <pc:sldMk cId="721049005" sldId="300"/>
            <ac:spMk id="9" creationId="{D0E631C7-0981-94FE-1930-2EF2074F9FA4}"/>
          </ac:spMkLst>
        </pc:spChg>
        <pc:spChg chg="mod ord">
          <ac:chgData name="直樹 芹澤" userId="04e019a3917b0834" providerId="LiveId" clId="{D1902723-1D47-4C5A-ADDF-811A0279EF07}" dt="2023-08-27T03:36:06.399" v="13463" actId="164"/>
          <ac:spMkLst>
            <pc:docMk/>
            <pc:sldMk cId="721049005" sldId="300"/>
            <ac:spMk id="12" creationId="{86D085BC-282E-7285-7D99-00FE3ADC8125}"/>
          </ac:spMkLst>
        </pc:spChg>
        <pc:spChg chg="add del mod">
          <ac:chgData name="直樹 芹澤" userId="04e019a3917b0834" providerId="LiveId" clId="{D1902723-1D47-4C5A-ADDF-811A0279EF07}" dt="2023-08-27T03:26:54.338" v="13086" actId="478"/>
          <ac:spMkLst>
            <pc:docMk/>
            <pc:sldMk cId="721049005" sldId="300"/>
            <ac:spMk id="13" creationId="{AFEA7F62-5FF0-83BF-D968-4CA96A4A0444}"/>
          </ac:spMkLst>
        </pc:spChg>
        <pc:spChg chg="add del">
          <ac:chgData name="直樹 芹澤" userId="04e019a3917b0834" providerId="LiveId" clId="{D1902723-1D47-4C5A-ADDF-811A0279EF07}" dt="2023-08-27T03:27:17.917" v="13088" actId="478"/>
          <ac:spMkLst>
            <pc:docMk/>
            <pc:sldMk cId="721049005" sldId="300"/>
            <ac:spMk id="14" creationId="{4943DCD1-8C5A-6DC0-18D2-2457AD5FDDB8}"/>
          </ac:spMkLst>
        </pc:spChg>
        <pc:spChg chg="del mod">
          <ac:chgData name="直樹 芹澤" userId="04e019a3917b0834" providerId="LiveId" clId="{D1902723-1D47-4C5A-ADDF-811A0279EF07}" dt="2023-08-27T03:18:00.412" v="12785" actId="478"/>
          <ac:spMkLst>
            <pc:docMk/>
            <pc:sldMk cId="721049005" sldId="300"/>
            <ac:spMk id="20" creationId="{2D558CDF-AB05-C5D2-91D3-DA5AB71B8453}"/>
          </ac:spMkLst>
        </pc:spChg>
        <pc:spChg chg="mod">
          <ac:chgData name="直樹 芹澤" userId="04e019a3917b0834" providerId="LiveId" clId="{D1902723-1D47-4C5A-ADDF-811A0279EF07}" dt="2023-08-27T03:20:53.018" v="12914" actId="20577"/>
          <ac:spMkLst>
            <pc:docMk/>
            <pc:sldMk cId="721049005" sldId="300"/>
            <ac:spMk id="21" creationId="{5BB37C4F-392E-1C6A-DFF6-B08389EBFFED}"/>
          </ac:spMkLst>
        </pc:spChg>
        <pc:spChg chg="add mod">
          <ac:chgData name="直樹 芹澤" userId="04e019a3917b0834" providerId="LiveId" clId="{D1902723-1D47-4C5A-ADDF-811A0279EF07}" dt="2023-08-27T04:02:53.997" v="14155" actId="20577"/>
          <ac:spMkLst>
            <pc:docMk/>
            <pc:sldMk cId="721049005" sldId="300"/>
            <ac:spMk id="28" creationId="{B2D38ECE-9373-90F5-D81F-49C69C78A775}"/>
          </ac:spMkLst>
        </pc:spChg>
        <pc:spChg chg="add mod">
          <ac:chgData name="直樹 芹澤" userId="04e019a3917b0834" providerId="LiveId" clId="{D1902723-1D47-4C5A-ADDF-811A0279EF07}" dt="2023-08-27T03:52:16.445" v="13849" actId="164"/>
          <ac:spMkLst>
            <pc:docMk/>
            <pc:sldMk cId="721049005" sldId="300"/>
            <ac:spMk id="33" creationId="{B22711D1-1FB7-E2BA-487C-063856A040A2}"/>
          </ac:spMkLst>
        </pc:spChg>
        <pc:spChg chg="add mod">
          <ac:chgData name="直樹 芹澤" userId="04e019a3917b0834" providerId="LiveId" clId="{D1902723-1D47-4C5A-ADDF-811A0279EF07}" dt="2023-08-27T03:52:37.518" v="13850" actId="1076"/>
          <ac:spMkLst>
            <pc:docMk/>
            <pc:sldMk cId="721049005" sldId="300"/>
            <ac:spMk id="34" creationId="{CB755AAB-99AC-E072-8586-DD8786562588}"/>
          </ac:spMkLst>
        </pc:spChg>
        <pc:spChg chg="add mod">
          <ac:chgData name="直樹 芹澤" userId="04e019a3917b0834" providerId="LiveId" clId="{D1902723-1D47-4C5A-ADDF-811A0279EF07}" dt="2023-08-27T03:36:06.399" v="13463" actId="164"/>
          <ac:spMkLst>
            <pc:docMk/>
            <pc:sldMk cId="721049005" sldId="300"/>
            <ac:spMk id="35" creationId="{BAEE8842-A3FB-22C1-D919-E992B8012205}"/>
          </ac:spMkLst>
        </pc:spChg>
        <pc:spChg chg="add mod">
          <ac:chgData name="直樹 芹澤" userId="04e019a3917b0834" providerId="LiveId" clId="{D1902723-1D47-4C5A-ADDF-811A0279EF07}" dt="2023-08-27T03:34:52.063" v="13458" actId="20577"/>
          <ac:spMkLst>
            <pc:docMk/>
            <pc:sldMk cId="721049005" sldId="300"/>
            <ac:spMk id="36" creationId="{EC542C1F-CF86-D7DF-9B78-F60F8F7B3DC0}"/>
          </ac:spMkLst>
        </pc:spChg>
        <pc:spChg chg="add mod">
          <ac:chgData name="直樹 芹澤" userId="04e019a3917b0834" providerId="LiveId" clId="{D1902723-1D47-4C5A-ADDF-811A0279EF07}" dt="2023-08-27T03:55:57.271" v="13928" actId="14100"/>
          <ac:spMkLst>
            <pc:docMk/>
            <pc:sldMk cId="721049005" sldId="300"/>
            <ac:spMk id="38" creationId="{8282325E-ABCB-3E86-590D-F1A8DC1B3065}"/>
          </ac:spMkLst>
        </pc:spChg>
        <pc:grpChg chg="del">
          <ac:chgData name="直樹 芹澤" userId="04e019a3917b0834" providerId="LiveId" clId="{D1902723-1D47-4C5A-ADDF-811A0279EF07}" dt="2023-08-27T03:17:43.278" v="12778" actId="478"/>
          <ac:grpSpMkLst>
            <pc:docMk/>
            <pc:sldMk cId="721049005" sldId="300"/>
            <ac:grpSpMk id="24" creationId="{E9320A59-0560-856F-7BE8-33FF03B6C11E}"/>
          </ac:grpSpMkLst>
        </pc:grpChg>
        <pc:grpChg chg="del mod">
          <ac:chgData name="直樹 芹澤" userId="04e019a3917b0834" providerId="LiveId" clId="{D1902723-1D47-4C5A-ADDF-811A0279EF07}" dt="2023-08-27T03:17:55.830" v="12783" actId="478"/>
          <ac:grpSpMkLst>
            <pc:docMk/>
            <pc:sldMk cId="721049005" sldId="300"/>
            <ac:grpSpMk id="26" creationId="{E49F4D2F-AE2B-7746-D7F4-EEA101708251}"/>
          </ac:grpSpMkLst>
        </pc:grpChg>
        <pc:grpChg chg="add mod ord">
          <ac:chgData name="直樹 芹澤" userId="04e019a3917b0834" providerId="LiveId" clId="{D1902723-1D47-4C5A-ADDF-811A0279EF07}" dt="2023-08-27T03:52:16.445" v="13849" actId="164"/>
          <ac:grpSpMkLst>
            <pc:docMk/>
            <pc:sldMk cId="721049005" sldId="300"/>
            <ac:grpSpMk id="39" creationId="{CA37B9ED-31E9-70A4-1114-F6F494A53A1B}"/>
          </ac:grpSpMkLst>
        </pc:grpChg>
        <pc:grpChg chg="add mod">
          <ac:chgData name="直樹 芹澤" userId="04e019a3917b0834" providerId="LiveId" clId="{D1902723-1D47-4C5A-ADDF-811A0279EF07}" dt="2023-08-27T03:52:16.445" v="13849" actId="164"/>
          <ac:grpSpMkLst>
            <pc:docMk/>
            <pc:sldMk cId="721049005" sldId="300"/>
            <ac:grpSpMk id="40" creationId="{2334EA36-FD8F-04CB-BAB6-D6F6251347A9}"/>
          </ac:grpSpMkLst>
        </pc:grpChg>
        <pc:picChg chg="add mod">
          <ac:chgData name="直樹 芹澤" userId="04e019a3917b0834" providerId="LiveId" clId="{D1902723-1D47-4C5A-ADDF-811A0279EF07}" dt="2023-08-27T03:36:06.399" v="13463" actId="164"/>
          <ac:picMkLst>
            <pc:docMk/>
            <pc:sldMk cId="721049005" sldId="300"/>
            <ac:picMk id="4" creationId="{78981ACA-72D2-C1BB-E7AB-2D08EAEC3DC2}"/>
          </ac:picMkLst>
        </pc:picChg>
        <pc:picChg chg="add mod">
          <ac:chgData name="直樹 芹澤" userId="04e019a3917b0834" providerId="LiveId" clId="{D1902723-1D47-4C5A-ADDF-811A0279EF07}" dt="2023-08-27T03:36:06.399" v="13463" actId="164"/>
          <ac:picMkLst>
            <pc:docMk/>
            <pc:sldMk cId="721049005" sldId="300"/>
            <ac:picMk id="27" creationId="{EF0269F6-1270-27E9-7699-9D32EF74838D}"/>
          </ac:picMkLst>
        </pc:picChg>
        <pc:picChg chg="add mod">
          <ac:chgData name="直樹 芹澤" userId="04e019a3917b0834" providerId="LiveId" clId="{D1902723-1D47-4C5A-ADDF-811A0279EF07}" dt="2023-08-27T03:36:06.399" v="13463" actId="164"/>
          <ac:picMkLst>
            <pc:docMk/>
            <pc:sldMk cId="721049005" sldId="300"/>
            <ac:picMk id="37" creationId="{2974CE70-8E0A-9528-D7DF-24DA9515CBFA}"/>
          </ac:picMkLst>
        </pc:picChg>
        <pc:cxnChg chg="add mod">
          <ac:chgData name="直樹 芹澤" userId="04e019a3917b0834" providerId="LiveId" clId="{D1902723-1D47-4C5A-ADDF-811A0279EF07}" dt="2023-08-27T03:36:06.399" v="13463" actId="164"/>
          <ac:cxnSpMkLst>
            <pc:docMk/>
            <pc:sldMk cId="721049005" sldId="300"/>
            <ac:cxnSpMk id="18" creationId="{4C8A5216-13D8-3083-2F4A-AF94FCDD8A17}"/>
          </ac:cxnSpMkLst>
        </pc:cxnChg>
        <pc:cxnChg chg="add del mod">
          <ac:chgData name="直樹 芹澤" userId="04e019a3917b0834" providerId="LiveId" clId="{D1902723-1D47-4C5A-ADDF-811A0279EF07}" dt="2023-08-27T03:30:42.641" v="13222" actId="478"/>
          <ac:cxnSpMkLst>
            <pc:docMk/>
            <pc:sldMk cId="721049005" sldId="300"/>
            <ac:cxnSpMk id="29" creationId="{CD9F1A16-2348-4FBD-B1CC-710B29F81C30}"/>
          </ac:cxnSpMkLst>
        </pc:cxnChg>
      </pc:sldChg>
      <pc:sldChg chg="addSp delSp modSp add mod">
        <pc:chgData name="直樹 芹澤" userId="04e019a3917b0834" providerId="LiveId" clId="{D1902723-1D47-4C5A-ADDF-811A0279EF07}" dt="2023-08-27T12:38:03.909" v="21161" actId="478"/>
        <pc:sldMkLst>
          <pc:docMk/>
          <pc:sldMk cId="2364951134" sldId="301"/>
        </pc:sldMkLst>
        <pc:spChg chg="add mod">
          <ac:chgData name="直樹 芹澤" userId="04e019a3917b0834" providerId="LiveId" clId="{D1902723-1D47-4C5A-ADDF-811A0279EF07}" dt="2023-08-27T03:44:02.540" v="13633" actId="164"/>
          <ac:spMkLst>
            <pc:docMk/>
            <pc:sldMk cId="2364951134" sldId="301"/>
            <ac:spMk id="6" creationId="{84B187B0-3D92-5BE2-18EB-8CAE232ACB00}"/>
          </ac:spMkLst>
        </pc:spChg>
        <pc:spChg chg="add del mod">
          <ac:chgData name="直樹 芹澤" userId="04e019a3917b0834" providerId="LiveId" clId="{D1902723-1D47-4C5A-ADDF-811A0279EF07}" dt="2023-08-27T03:53:10.293" v="13854" actId="478"/>
          <ac:spMkLst>
            <pc:docMk/>
            <pc:sldMk cId="2364951134" sldId="301"/>
            <ac:spMk id="11" creationId="{258CD26C-3A3F-B3FE-463D-242986810A49}"/>
          </ac:spMkLst>
        </pc:spChg>
        <pc:spChg chg="mod">
          <ac:chgData name="直樹 芹澤" userId="04e019a3917b0834" providerId="LiveId" clId="{D1902723-1D47-4C5A-ADDF-811A0279EF07}" dt="2023-08-27T03:44:17.939" v="13636" actId="1076"/>
          <ac:spMkLst>
            <pc:docMk/>
            <pc:sldMk cId="2364951134" sldId="301"/>
            <ac:spMk id="21" creationId="{5BB37C4F-392E-1C6A-DFF6-B08389EBFFED}"/>
          </ac:spMkLst>
        </pc:spChg>
        <pc:spChg chg="del">
          <ac:chgData name="直樹 芹澤" userId="04e019a3917b0834" providerId="LiveId" clId="{D1902723-1D47-4C5A-ADDF-811A0279EF07}" dt="2023-08-27T03:37:48.103" v="13466" actId="478"/>
          <ac:spMkLst>
            <pc:docMk/>
            <pc:sldMk cId="2364951134" sldId="301"/>
            <ac:spMk id="33" creationId="{B22711D1-1FB7-E2BA-487C-063856A040A2}"/>
          </ac:spMkLst>
        </pc:spChg>
        <pc:spChg chg="del">
          <ac:chgData name="直樹 芹澤" userId="04e019a3917b0834" providerId="LiveId" clId="{D1902723-1D47-4C5A-ADDF-811A0279EF07}" dt="2023-08-27T03:49:04.368" v="13687" actId="478"/>
          <ac:spMkLst>
            <pc:docMk/>
            <pc:sldMk cId="2364951134" sldId="301"/>
            <ac:spMk id="36" creationId="{EC542C1F-CF86-D7DF-9B78-F60F8F7B3DC0}"/>
          </ac:spMkLst>
        </pc:spChg>
        <pc:grpChg chg="add mod">
          <ac:chgData name="直樹 芹澤" userId="04e019a3917b0834" providerId="LiveId" clId="{D1902723-1D47-4C5A-ADDF-811A0279EF07}" dt="2023-08-27T03:44:13.255" v="13635" actId="1076"/>
          <ac:grpSpMkLst>
            <pc:docMk/>
            <pc:sldMk cId="2364951134" sldId="301"/>
            <ac:grpSpMk id="10" creationId="{BE9DD43E-3198-54BE-4947-7CC630D255A9}"/>
          </ac:grpSpMkLst>
        </pc:grpChg>
        <pc:grpChg chg="del">
          <ac:chgData name="直樹 芹澤" userId="04e019a3917b0834" providerId="LiveId" clId="{D1902723-1D47-4C5A-ADDF-811A0279EF07}" dt="2023-08-27T03:37:45.124" v="13465" actId="478"/>
          <ac:grpSpMkLst>
            <pc:docMk/>
            <pc:sldMk cId="2364951134" sldId="301"/>
            <ac:grpSpMk id="39" creationId="{CA37B9ED-31E9-70A4-1114-F6F494A53A1B}"/>
          </ac:grpSpMkLst>
        </pc:grpChg>
        <pc:picChg chg="add mod">
          <ac:chgData name="直樹 芹澤" userId="04e019a3917b0834" providerId="LiveId" clId="{D1902723-1D47-4C5A-ADDF-811A0279EF07}" dt="2023-08-27T03:44:02.540" v="13633" actId="164"/>
          <ac:picMkLst>
            <pc:docMk/>
            <pc:sldMk cId="2364951134" sldId="301"/>
            <ac:picMk id="5" creationId="{51FCB0CB-7FDC-DD24-F1EA-4CC9737A9C3C}"/>
          </ac:picMkLst>
        </pc:picChg>
        <pc:picChg chg="add mod">
          <ac:chgData name="直樹 芹澤" userId="04e019a3917b0834" providerId="LiveId" clId="{D1902723-1D47-4C5A-ADDF-811A0279EF07}" dt="2023-08-27T03:44:02.540" v="13633" actId="164"/>
          <ac:picMkLst>
            <pc:docMk/>
            <pc:sldMk cId="2364951134" sldId="301"/>
            <ac:picMk id="7" creationId="{EC5F2D42-641F-85BA-ABE2-D910DB9FB8EB}"/>
          </ac:picMkLst>
        </pc:picChg>
        <pc:picChg chg="add del mod">
          <ac:chgData name="直樹 芹澤" userId="04e019a3917b0834" providerId="LiveId" clId="{D1902723-1D47-4C5A-ADDF-811A0279EF07}" dt="2023-08-27T12:38:03.909" v="21161" actId="478"/>
          <ac:picMkLst>
            <pc:docMk/>
            <pc:sldMk cId="2364951134" sldId="301"/>
            <ac:picMk id="9" creationId="{5804D280-B96E-BF86-A97A-9FA675FCFFED}"/>
          </ac:picMkLst>
        </pc:picChg>
      </pc:sldChg>
      <pc:sldChg chg="addSp delSp modSp add mod">
        <pc:chgData name="直樹 芹澤" userId="04e019a3917b0834" providerId="LiveId" clId="{D1902723-1D47-4C5A-ADDF-811A0279EF07}" dt="2023-08-27T04:06:42.899" v="14191" actId="14100"/>
        <pc:sldMkLst>
          <pc:docMk/>
          <pc:sldMk cId="4099228655" sldId="302"/>
        </pc:sldMkLst>
        <pc:spChg chg="mod ord topLvl">
          <ac:chgData name="直樹 芹澤" userId="04e019a3917b0834" providerId="LiveId" clId="{D1902723-1D47-4C5A-ADDF-811A0279EF07}" dt="2023-08-27T03:55:30.959" v="13923" actId="164"/>
          <ac:spMkLst>
            <pc:docMk/>
            <pc:sldMk cId="4099228655" sldId="302"/>
            <ac:spMk id="6" creationId="{84B187B0-3D92-5BE2-18EB-8CAE232ACB00}"/>
          </ac:spMkLst>
        </pc:spChg>
        <pc:spChg chg="add mod">
          <ac:chgData name="直樹 芹澤" userId="04e019a3917b0834" providerId="LiveId" clId="{D1902723-1D47-4C5A-ADDF-811A0279EF07}" dt="2023-08-27T03:55:30.959" v="13923" actId="164"/>
          <ac:spMkLst>
            <pc:docMk/>
            <pc:sldMk cId="4099228655" sldId="302"/>
            <ac:spMk id="8" creationId="{FA03F658-B7CA-2AD7-CE8B-621673059672}"/>
          </ac:spMkLst>
        </pc:spChg>
        <pc:spChg chg="add mod">
          <ac:chgData name="直樹 芹澤" userId="04e019a3917b0834" providerId="LiveId" clId="{D1902723-1D47-4C5A-ADDF-811A0279EF07}" dt="2023-08-27T03:55:30.959" v="13923" actId="164"/>
          <ac:spMkLst>
            <pc:docMk/>
            <pc:sldMk cId="4099228655" sldId="302"/>
            <ac:spMk id="11" creationId="{F3BD3A7A-2FD0-F8D8-6FDC-6DE46F5B7C8A}"/>
          </ac:spMkLst>
        </pc:spChg>
        <pc:spChg chg="add mod">
          <ac:chgData name="直樹 芹澤" userId="04e019a3917b0834" providerId="LiveId" clId="{D1902723-1D47-4C5A-ADDF-811A0279EF07}" dt="2023-08-27T03:55:30.959" v="13923" actId="164"/>
          <ac:spMkLst>
            <pc:docMk/>
            <pc:sldMk cId="4099228655" sldId="302"/>
            <ac:spMk id="12" creationId="{F1520D3C-C719-4444-1370-3A31E863B6E9}"/>
          </ac:spMkLst>
        </pc:spChg>
        <pc:spChg chg="add del mod">
          <ac:chgData name="直樹 芹澤" userId="04e019a3917b0834" providerId="LiveId" clId="{D1902723-1D47-4C5A-ADDF-811A0279EF07}" dt="2023-08-27T03:55:47.167" v="13927" actId="478"/>
          <ac:spMkLst>
            <pc:docMk/>
            <pc:sldMk cId="4099228655" sldId="302"/>
            <ac:spMk id="14" creationId="{D492F8F0-3242-CC73-946E-E7F2B4938425}"/>
          </ac:spMkLst>
        </pc:spChg>
        <pc:spChg chg="add mod">
          <ac:chgData name="直樹 芹澤" userId="04e019a3917b0834" providerId="LiveId" clId="{D1902723-1D47-4C5A-ADDF-811A0279EF07}" dt="2023-08-27T04:06:42.899" v="14191" actId="14100"/>
          <ac:spMkLst>
            <pc:docMk/>
            <pc:sldMk cId="4099228655" sldId="302"/>
            <ac:spMk id="15" creationId="{E031261E-174A-5BC9-A225-04996A041A45}"/>
          </ac:spMkLst>
        </pc:spChg>
        <pc:spChg chg="mod">
          <ac:chgData name="直樹 芹澤" userId="04e019a3917b0834" providerId="LiveId" clId="{D1902723-1D47-4C5A-ADDF-811A0279EF07}" dt="2023-08-27T04:02:25.183" v="14137" actId="20577"/>
          <ac:spMkLst>
            <pc:docMk/>
            <pc:sldMk cId="4099228655" sldId="302"/>
            <ac:spMk id="21" creationId="{5BB37C4F-392E-1C6A-DFF6-B08389EBFFED}"/>
          </ac:spMkLst>
        </pc:spChg>
        <pc:spChg chg="mod">
          <ac:chgData name="直樹 芹澤" userId="04e019a3917b0834" providerId="LiveId" clId="{D1902723-1D47-4C5A-ADDF-811A0279EF07}" dt="2023-08-27T03:55:10.798" v="13922" actId="1076"/>
          <ac:spMkLst>
            <pc:docMk/>
            <pc:sldMk cId="4099228655" sldId="302"/>
            <ac:spMk id="36" creationId="{EC542C1F-CF86-D7DF-9B78-F60F8F7B3DC0}"/>
          </ac:spMkLst>
        </pc:spChg>
        <pc:grpChg chg="del">
          <ac:chgData name="直樹 芹澤" userId="04e019a3917b0834" providerId="LiveId" clId="{D1902723-1D47-4C5A-ADDF-811A0279EF07}" dt="2023-08-27T03:44:40.270" v="13639" actId="165"/>
          <ac:grpSpMkLst>
            <pc:docMk/>
            <pc:sldMk cId="4099228655" sldId="302"/>
            <ac:grpSpMk id="10" creationId="{BE9DD43E-3198-54BE-4947-7CC630D255A9}"/>
          </ac:grpSpMkLst>
        </pc:grpChg>
        <pc:grpChg chg="add mod">
          <ac:chgData name="直樹 芹澤" userId="04e019a3917b0834" providerId="LiveId" clId="{D1902723-1D47-4C5A-ADDF-811A0279EF07}" dt="2023-08-27T03:55:30.959" v="13923" actId="164"/>
          <ac:grpSpMkLst>
            <pc:docMk/>
            <pc:sldMk cId="4099228655" sldId="302"/>
            <ac:grpSpMk id="13" creationId="{C13CAF76-4B86-C319-EF85-F30657A12083}"/>
          </ac:grpSpMkLst>
        </pc:grpChg>
        <pc:picChg chg="add mod">
          <ac:chgData name="直樹 芹澤" userId="04e019a3917b0834" providerId="LiveId" clId="{D1902723-1D47-4C5A-ADDF-811A0279EF07}" dt="2023-08-27T03:55:30.959" v="13923" actId="164"/>
          <ac:picMkLst>
            <pc:docMk/>
            <pc:sldMk cId="4099228655" sldId="302"/>
            <ac:picMk id="4" creationId="{1C12BAD1-A718-A9A8-C0D5-7F7A2D2EA084}"/>
          </ac:picMkLst>
        </pc:picChg>
        <pc:picChg chg="del mod topLvl">
          <ac:chgData name="直樹 芹澤" userId="04e019a3917b0834" providerId="LiveId" clId="{D1902723-1D47-4C5A-ADDF-811A0279EF07}" dt="2023-08-27T03:44:50.956" v="13642" actId="478"/>
          <ac:picMkLst>
            <pc:docMk/>
            <pc:sldMk cId="4099228655" sldId="302"/>
            <ac:picMk id="5" creationId="{51FCB0CB-7FDC-DD24-F1EA-4CC9737A9C3C}"/>
          </ac:picMkLst>
        </pc:picChg>
        <pc:picChg chg="mod ord topLvl">
          <ac:chgData name="直樹 芹澤" userId="04e019a3917b0834" providerId="LiveId" clId="{D1902723-1D47-4C5A-ADDF-811A0279EF07}" dt="2023-08-27T03:55:30.959" v="13923" actId="164"/>
          <ac:picMkLst>
            <pc:docMk/>
            <pc:sldMk cId="4099228655" sldId="302"/>
            <ac:picMk id="7" creationId="{EC5F2D42-641F-85BA-ABE2-D910DB9FB8EB}"/>
          </ac:picMkLst>
        </pc:picChg>
        <pc:picChg chg="del mod">
          <ac:chgData name="直樹 芹澤" userId="04e019a3917b0834" providerId="LiveId" clId="{D1902723-1D47-4C5A-ADDF-811A0279EF07}" dt="2023-08-27T03:48:17.909" v="13648" actId="478"/>
          <ac:picMkLst>
            <pc:docMk/>
            <pc:sldMk cId="4099228655" sldId="302"/>
            <ac:picMk id="9" creationId="{5804D280-B96E-BF86-A97A-9FA675FCFFED}"/>
          </ac:picMkLst>
        </pc:picChg>
        <pc:picChg chg="add mod">
          <ac:chgData name="直樹 芹澤" userId="04e019a3917b0834" providerId="LiveId" clId="{D1902723-1D47-4C5A-ADDF-811A0279EF07}" dt="2023-08-27T03:56:20.631" v="13937" actId="1076"/>
          <ac:picMkLst>
            <pc:docMk/>
            <pc:sldMk cId="4099228655" sldId="302"/>
            <ac:picMk id="16" creationId="{74D25876-AA4F-D300-153E-1B22E5787BB1}"/>
          </ac:picMkLst>
        </pc:picChg>
      </pc:sldChg>
      <pc:sldChg chg="delSp modSp add mod ord">
        <pc:chgData name="直樹 芹澤" userId="04e019a3917b0834" providerId="LiveId" clId="{D1902723-1D47-4C5A-ADDF-811A0279EF07}" dt="2023-08-27T03:58:16.651" v="13970" actId="478"/>
        <pc:sldMkLst>
          <pc:docMk/>
          <pc:sldMk cId="1844610939" sldId="303"/>
        </pc:sldMkLst>
        <pc:spChg chg="mod">
          <ac:chgData name="直樹 芹澤" userId="04e019a3917b0834" providerId="LiveId" clId="{D1902723-1D47-4C5A-ADDF-811A0279EF07}" dt="2023-08-27T03:58:04.331" v="13968" actId="1035"/>
          <ac:spMkLst>
            <pc:docMk/>
            <pc:sldMk cId="1844610939" sldId="303"/>
            <ac:spMk id="6" creationId="{84B187B0-3D92-5BE2-18EB-8CAE232ACB00}"/>
          </ac:spMkLst>
        </pc:spChg>
        <pc:spChg chg="mod">
          <ac:chgData name="直樹 芹澤" userId="04e019a3917b0834" providerId="LiveId" clId="{D1902723-1D47-4C5A-ADDF-811A0279EF07}" dt="2023-08-27T03:57:52.459" v="13963" actId="20577"/>
          <ac:spMkLst>
            <pc:docMk/>
            <pc:sldMk cId="1844610939" sldId="303"/>
            <ac:spMk id="21" creationId="{5BB37C4F-392E-1C6A-DFF6-B08389EBFFED}"/>
          </ac:spMkLst>
        </pc:spChg>
        <pc:picChg chg="mod">
          <ac:chgData name="直樹 芹澤" userId="04e019a3917b0834" providerId="LiveId" clId="{D1902723-1D47-4C5A-ADDF-811A0279EF07}" dt="2023-08-27T03:58:10.231" v="13969" actId="1076"/>
          <ac:picMkLst>
            <pc:docMk/>
            <pc:sldMk cId="1844610939" sldId="303"/>
            <ac:picMk id="7" creationId="{EC5F2D42-641F-85BA-ABE2-D910DB9FB8EB}"/>
          </ac:picMkLst>
        </pc:picChg>
        <pc:picChg chg="del">
          <ac:chgData name="直樹 芹澤" userId="04e019a3917b0834" providerId="LiveId" clId="{D1902723-1D47-4C5A-ADDF-811A0279EF07}" dt="2023-08-27T03:58:16.651" v="13970" actId="478"/>
          <ac:picMkLst>
            <pc:docMk/>
            <pc:sldMk cId="1844610939" sldId="303"/>
            <ac:picMk id="9" creationId="{5804D280-B96E-BF86-A97A-9FA675FCFFED}"/>
          </ac:picMkLst>
        </pc:picChg>
      </pc:sldChg>
      <pc:sldChg chg="addSp delSp modSp add mod">
        <pc:chgData name="直樹 芹澤" userId="04e019a3917b0834" providerId="LiveId" clId="{D1902723-1D47-4C5A-ADDF-811A0279EF07}" dt="2023-08-27T04:07:40.412" v="14201" actId="164"/>
        <pc:sldMkLst>
          <pc:docMk/>
          <pc:sldMk cId="1108190146" sldId="304"/>
        </pc:sldMkLst>
        <pc:spChg chg="mod ord topLvl">
          <ac:chgData name="直樹 芹澤" userId="04e019a3917b0834" providerId="LiveId" clId="{D1902723-1D47-4C5A-ADDF-811A0279EF07}" dt="2023-08-27T04:07:40.412" v="14201" actId="164"/>
          <ac:spMkLst>
            <pc:docMk/>
            <pc:sldMk cId="1108190146" sldId="304"/>
            <ac:spMk id="6" creationId="{84B187B0-3D92-5BE2-18EB-8CAE232ACB00}"/>
          </ac:spMkLst>
        </pc:spChg>
        <pc:spChg chg="add del mod">
          <ac:chgData name="直樹 芹澤" userId="04e019a3917b0834" providerId="LiveId" clId="{D1902723-1D47-4C5A-ADDF-811A0279EF07}" dt="2023-08-27T04:01:51.578" v="14122" actId="478"/>
          <ac:spMkLst>
            <pc:docMk/>
            <pc:sldMk cId="1108190146" sldId="304"/>
            <ac:spMk id="8" creationId="{284EA8BE-29FE-BC47-2BEE-0C874F8F5579}"/>
          </ac:spMkLst>
        </pc:spChg>
        <pc:spChg chg="add mod">
          <ac:chgData name="直樹 芹澤" userId="04e019a3917b0834" providerId="LiveId" clId="{D1902723-1D47-4C5A-ADDF-811A0279EF07}" dt="2023-08-27T04:07:40.412" v="14201" actId="164"/>
          <ac:spMkLst>
            <pc:docMk/>
            <pc:sldMk cId="1108190146" sldId="304"/>
            <ac:spMk id="9" creationId="{002F19C6-4C4A-AB03-232A-D95EBC3E944B}"/>
          </ac:spMkLst>
        </pc:spChg>
        <pc:spChg chg="add del">
          <ac:chgData name="直樹 芹澤" userId="04e019a3917b0834" providerId="LiveId" clId="{D1902723-1D47-4C5A-ADDF-811A0279EF07}" dt="2023-08-27T04:04:57.355" v="14165" actId="478"/>
          <ac:spMkLst>
            <pc:docMk/>
            <pc:sldMk cId="1108190146" sldId="304"/>
            <ac:spMk id="11" creationId="{4D2C53A2-B38E-20A9-22AC-2F8E8F3DAB85}"/>
          </ac:spMkLst>
        </pc:spChg>
        <pc:spChg chg="add mod">
          <ac:chgData name="直樹 芹澤" userId="04e019a3917b0834" providerId="LiveId" clId="{D1902723-1D47-4C5A-ADDF-811A0279EF07}" dt="2023-08-27T04:07:40.412" v="14201" actId="164"/>
          <ac:spMkLst>
            <pc:docMk/>
            <pc:sldMk cId="1108190146" sldId="304"/>
            <ac:spMk id="12" creationId="{D96637A0-EC9E-26F5-CCAD-EA96914AF469}"/>
          </ac:spMkLst>
        </pc:spChg>
        <pc:spChg chg="add mod">
          <ac:chgData name="直樹 芹澤" userId="04e019a3917b0834" providerId="LiveId" clId="{D1902723-1D47-4C5A-ADDF-811A0279EF07}" dt="2023-08-27T04:06:24.220" v="14188" actId="1076"/>
          <ac:spMkLst>
            <pc:docMk/>
            <pc:sldMk cId="1108190146" sldId="304"/>
            <ac:spMk id="13" creationId="{B122A3DC-3454-9ED6-C432-5061C0B3AF25}"/>
          </ac:spMkLst>
        </pc:spChg>
        <pc:spChg chg="add mod">
          <ac:chgData name="直樹 芹澤" userId="04e019a3917b0834" providerId="LiveId" clId="{D1902723-1D47-4C5A-ADDF-811A0279EF07}" dt="2023-08-27T04:07:40.412" v="14201" actId="164"/>
          <ac:spMkLst>
            <pc:docMk/>
            <pc:sldMk cId="1108190146" sldId="304"/>
            <ac:spMk id="15" creationId="{624A848B-F72D-4398-6AB6-0895C52D084C}"/>
          </ac:spMkLst>
        </pc:spChg>
        <pc:spChg chg="mod">
          <ac:chgData name="直樹 芹澤" userId="04e019a3917b0834" providerId="LiveId" clId="{D1902723-1D47-4C5A-ADDF-811A0279EF07}" dt="2023-08-27T04:01:48.659" v="14121" actId="14100"/>
          <ac:spMkLst>
            <pc:docMk/>
            <pc:sldMk cId="1108190146" sldId="304"/>
            <ac:spMk id="21" creationId="{5BB37C4F-392E-1C6A-DFF6-B08389EBFFED}"/>
          </ac:spMkLst>
        </pc:spChg>
        <pc:grpChg chg="del">
          <ac:chgData name="直樹 芹澤" userId="04e019a3917b0834" providerId="LiveId" clId="{D1902723-1D47-4C5A-ADDF-811A0279EF07}" dt="2023-08-27T03:59:59.118" v="13977" actId="165"/>
          <ac:grpSpMkLst>
            <pc:docMk/>
            <pc:sldMk cId="1108190146" sldId="304"/>
            <ac:grpSpMk id="10" creationId="{BE9DD43E-3198-54BE-4947-7CC630D255A9}"/>
          </ac:grpSpMkLst>
        </pc:grpChg>
        <pc:grpChg chg="add mod">
          <ac:chgData name="直樹 芹澤" userId="04e019a3917b0834" providerId="LiveId" clId="{D1902723-1D47-4C5A-ADDF-811A0279EF07}" dt="2023-08-27T04:07:40.412" v="14201" actId="164"/>
          <ac:grpSpMkLst>
            <pc:docMk/>
            <pc:sldMk cId="1108190146" sldId="304"/>
            <ac:grpSpMk id="16" creationId="{047AAE98-5456-7905-1CC8-934B1C33963E}"/>
          </ac:grpSpMkLst>
        </pc:grpChg>
        <pc:picChg chg="add mod">
          <ac:chgData name="直樹 芹澤" userId="04e019a3917b0834" providerId="LiveId" clId="{D1902723-1D47-4C5A-ADDF-811A0279EF07}" dt="2023-08-27T04:07:40.412" v="14201" actId="164"/>
          <ac:picMkLst>
            <pc:docMk/>
            <pc:sldMk cId="1108190146" sldId="304"/>
            <ac:picMk id="4" creationId="{4B07D804-1A7C-E18A-6BC4-3DC117090070}"/>
          </ac:picMkLst>
        </pc:picChg>
        <pc:picChg chg="del mod topLvl">
          <ac:chgData name="直樹 芹澤" userId="04e019a3917b0834" providerId="LiveId" clId="{D1902723-1D47-4C5A-ADDF-811A0279EF07}" dt="2023-08-27T04:00:08.624" v="13979" actId="478"/>
          <ac:picMkLst>
            <pc:docMk/>
            <pc:sldMk cId="1108190146" sldId="304"/>
            <ac:picMk id="5" creationId="{51FCB0CB-7FDC-DD24-F1EA-4CC9737A9C3C}"/>
          </ac:picMkLst>
        </pc:picChg>
        <pc:picChg chg="mod ord topLvl">
          <ac:chgData name="直樹 芹澤" userId="04e019a3917b0834" providerId="LiveId" clId="{D1902723-1D47-4C5A-ADDF-811A0279EF07}" dt="2023-08-27T04:07:40.412" v="14201" actId="164"/>
          <ac:picMkLst>
            <pc:docMk/>
            <pc:sldMk cId="1108190146" sldId="304"/>
            <ac:picMk id="7" creationId="{EC5F2D42-641F-85BA-ABE2-D910DB9FB8EB}"/>
          </ac:picMkLst>
        </pc:picChg>
        <pc:picChg chg="add mod">
          <ac:chgData name="直樹 芹澤" userId="04e019a3917b0834" providerId="LiveId" clId="{D1902723-1D47-4C5A-ADDF-811A0279EF07}" dt="2023-08-27T04:07:40.412" v="14201" actId="164"/>
          <ac:picMkLst>
            <pc:docMk/>
            <pc:sldMk cId="1108190146" sldId="304"/>
            <ac:picMk id="14" creationId="{49413F1A-600E-D982-B673-3201DA96DE2C}"/>
          </ac:picMkLst>
        </pc:picChg>
      </pc:sldChg>
      <pc:sldChg chg="modSp add mod ord">
        <pc:chgData name="直樹 芹澤" userId="04e019a3917b0834" providerId="LiveId" clId="{D1902723-1D47-4C5A-ADDF-811A0279EF07}" dt="2023-08-27T04:11:54.789" v="14312" actId="12788"/>
        <pc:sldMkLst>
          <pc:docMk/>
          <pc:sldMk cId="3925286183" sldId="305"/>
        </pc:sldMkLst>
        <pc:spChg chg="mod">
          <ac:chgData name="直樹 芹澤" userId="04e019a3917b0834" providerId="LiveId" clId="{D1902723-1D47-4C5A-ADDF-811A0279EF07}" dt="2023-08-27T04:10:01.545" v="14223" actId="1037"/>
          <ac:spMkLst>
            <pc:docMk/>
            <pc:sldMk cId="3925286183" sldId="305"/>
            <ac:spMk id="6" creationId="{84B187B0-3D92-5BE2-18EB-8CAE232ACB00}"/>
          </ac:spMkLst>
        </pc:spChg>
        <pc:spChg chg="mod">
          <ac:chgData name="直樹 芹澤" userId="04e019a3917b0834" providerId="LiveId" clId="{D1902723-1D47-4C5A-ADDF-811A0279EF07}" dt="2023-08-27T04:11:39.441" v="14310" actId="20577"/>
          <ac:spMkLst>
            <pc:docMk/>
            <pc:sldMk cId="3925286183" sldId="305"/>
            <ac:spMk id="21" creationId="{5BB37C4F-392E-1C6A-DFF6-B08389EBFFED}"/>
          </ac:spMkLst>
        </pc:spChg>
        <pc:grpChg chg="mod">
          <ac:chgData name="直樹 芹澤" userId="04e019a3917b0834" providerId="LiveId" clId="{D1902723-1D47-4C5A-ADDF-811A0279EF07}" dt="2023-08-27T04:11:54.789" v="14312" actId="12788"/>
          <ac:grpSpMkLst>
            <pc:docMk/>
            <pc:sldMk cId="3925286183" sldId="305"/>
            <ac:grpSpMk id="10" creationId="{BE9DD43E-3198-54BE-4947-7CC630D255A9}"/>
          </ac:grpSpMkLst>
        </pc:grpChg>
        <pc:picChg chg="mod">
          <ac:chgData name="直樹 芹澤" userId="04e019a3917b0834" providerId="LiveId" clId="{D1902723-1D47-4C5A-ADDF-811A0279EF07}" dt="2023-08-27T04:10:07.691" v="14224" actId="1076"/>
          <ac:picMkLst>
            <pc:docMk/>
            <pc:sldMk cId="3925286183" sldId="305"/>
            <ac:picMk id="7" creationId="{EC5F2D42-641F-85BA-ABE2-D910DB9FB8EB}"/>
          </ac:picMkLst>
        </pc:picChg>
      </pc:sldChg>
      <pc:sldChg chg="addSp delSp modSp add mod">
        <pc:chgData name="直樹 芹澤" userId="04e019a3917b0834" providerId="LiveId" clId="{D1902723-1D47-4C5A-ADDF-811A0279EF07}" dt="2023-08-27T04:30:40.132" v="14972" actId="1076"/>
        <pc:sldMkLst>
          <pc:docMk/>
          <pc:sldMk cId="3333754263" sldId="306"/>
        </pc:sldMkLst>
        <pc:spChg chg="mod ord topLvl">
          <ac:chgData name="直樹 芹澤" userId="04e019a3917b0834" providerId="LiveId" clId="{D1902723-1D47-4C5A-ADDF-811A0279EF07}" dt="2023-08-27T04:27:45.352" v="14896" actId="164"/>
          <ac:spMkLst>
            <pc:docMk/>
            <pc:sldMk cId="3333754263" sldId="306"/>
            <ac:spMk id="6" creationId="{84B187B0-3D92-5BE2-18EB-8CAE232ACB00}"/>
          </ac:spMkLst>
        </pc:spChg>
        <pc:spChg chg="add mod">
          <ac:chgData name="直樹 芹澤" userId="04e019a3917b0834" providerId="LiveId" clId="{D1902723-1D47-4C5A-ADDF-811A0279EF07}" dt="2023-08-27T04:27:45.352" v="14896" actId="164"/>
          <ac:spMkLst>
            <pc:docMk/>
            <pc:sldMk cId="3333754263" sldId="306"/>
            <ac:spMk id="8" creationId="{EF368305-AEC8-A4B0-7BF5-E55914CE48B4}"/>
          </ac:spMkLst>
        </pc:spChg>
        <pc:spChg chg="add mod">
          <ac:chgData name="直樹 芹澤" userId="04e019a3917b0834" providerId="LiveId" clId="{D1902723-1D47-4C5A-ADDF-811A0279EF07}" dt="2023-08-27T04:27:45.352" v="14896" actId="164"/>
          <ac:spMkLst>
            <pc:docMk/>
            <pc:sldMk cId="3333754263" sldId="306"/>
            <ac:spMk id="9" creationId="{4CCFBA3A-9863-BFF7-9F72-876EB068A7A8}"/>
          </ac:spMkLst>
        </pc:spChg>
        <pc:spChg chg="add mod">
          <ac:chgData name="直樹 芹澤" userId="04e019a3917b0834" providerId="LiveId" clId="{D1902723-1D47-4C5A-ADDF-811A0279EF07}" dt="2023-08-27T04:27:45.352" v="14896" actId="164"/>
          <ac:spMkLst>
            <pc:docMk/>
            <pc:sldMk cId="3333754263" sldId="306"/>
            <ac:spMk id="11" creationId="{89578A4D-4881-DB4F-BAE5-36F870C6C8AA}"/>
          </ac:spMkLst>
        </pc:spChg>
        <pc:spChg chg="add del">
          <ac:chgData name="直樹 芹澤" userId="04e019a3917b0834" providerId="LiveId" clId="{D1902723-1D47-4C5A-ADDF-811A0279EF07}" dt="2023-08-27T04:14:22.033" v="14404" actId="478"/>
          <ac:spMkLst>
            <pc:docMk/>
            <pc:sldMk cId="3333754263" sldId="306"/>
            <ac:spMk id="12" creationId="{9A106A30-0897-EC05-773D-98FA23675EB6}"/>
          </ac:spMkLst>
        </pc:spChg>
        <pc:spChg chg="add mod">
          <ac:chgData name="直樹 芹澤" userId="04e019a3917b0834" providerId="LiveId" clId="{D1902723-1D47-4C5A-ADDF-811A0279EF07}" dt="2023-08-27T04:27:45.352" v="14896" actId="164"/>
          <ac:spMkLst>
            <pc:docMk/>
            <pc:sldMk cId="3333754263" sldId="306"/>
            <ac:spMk id="13" creationId="{A956E454-2E51-E792-F810-ADD0A828B642}"/>
          </ac:spMkLst>
        </pc:spChg>
        <pc:spChg chg="add mod">
          <ac:chgData name="直樹 芹澤" userId="04e019a3917b0834" providerId="LiveId" clId="{D1902723-1D47-4C5A-ADDF-811A0279EF07}" dt="2023-08-27T04:16:09.525" v="14423"/>
          <ac:spMkLst>
            <pc:docMk/>
            <pc:sldMk cId="3333754263" sldId="306"/>
            <ac:spMk id="14" creationId="{8F6C12F8-18E6-0AF2-C8D2-03AA4BCE6FBB}"/>
          </ac:spMkLst>
        </pc:spChg>
        <pc:spChg chg="add mod">
          <ac:chgData name="直樹 芹澤" userId="04e019a3917b0834" providerId="LiveId" clId="{D1902723-1D47-4C5A-ADDF-811A0279EF07}" dt="2023-08-27T04:27:45.352" v="14896" actId="164"/>
          <ac:spMkLst>
            <pc:docMk/>
            <pc:sldMk cId="3333754263" sldId="306"/>
            <ac:spMk id="15" creationId="{F6F39DA5-90BE-ECD5-D8B7-D867B575FCC0}"/>
          </ac:spMkLst>
        </pc:spChg>
        <pc:spChg chg="add mod">
          <ac:chgData name="直樹 芹澤" userId="04e019a3917b0834" providerId="LiveId" clId="{D1902723-1D47-4C5A-ADDF-811A0279EF07}" dt="2023-08-27T04:27:45.352" v="14896" actId="164"/>
          <ac:spMkLst>
            <pc:docMk/>
            <pc:sldMk cId="3333754263" sldId="306"/>
            <ac:spMk id="16" creationId="{317B04A3-8A17-9DCE-ED40-D1E6EA213171}"/>
          </ac:spMkLst>
        </pc:spChg>
        <pc:spChg chg="add mod">
          <ac:chgData name="直樹 芹澤" userId="04e019a3917b0834" providerId="LiveId" clId="{D1902723-1D47-4C5A-ADDF-811A0279EF07}" dt="2023-08-27T04:25:07.429" v="14750" actId="1076"/>
          <ac:spMkLst>
            <pc:docMk/>
            <pc:sldMk cId="3333754263" sldId="306"/>
            <ac:spMk id="17" creationId="{D60EE7A3-303E-307B-64B6-F1C4B497D6D9}"/>
          </ac:spMkLst>
        </pc:spChg>
        <pc:spChg chg="add mod">
          <ac:chgData name="直樹 芹澤" userId="04e019a3917b0834" providerId="LiveId" clId="{D1902723-1D47-4C5A-ADDF-811A0279EF07}" dt="2023-08-27T04:30:40.132" v="14972" actId="1076"/>
          <ac:spMkLst>
            <pc:docMk/>
            <pc:sldMk cId="3333754263" sldId="306"/>
            <ac:spMk id="18" creationId="{681BFADD-0FED-9EE1-F913-CD028A2173C5}"/>
          </ac:spMkLst>
        </pc:spChg>
        <pc:spChg chg="add mod">
          <ac:chgData name="直樹 芹澤" userId="04e019a3917b0834" providerId="LiveId" clId="{D1902723-1D47-4C5A-ADDF-811A0279EF07}" dt="2023-08-27T04:27:45.352" v="14896" actId="164"/>
          <ac:spMkLst>
            <pc:docMk/>
            <pc:sldMk cId="3333754263" sldId="306"/>
            <ac:spMk id="19" creationId="{9A40F97E-F491-E7D2-F1D2-9895C767B5F7}"/>
          </ac:spMkLst>
        </pc:spChg>
        <pc:spChg chg="add mod">
          <ac:chgData name="直樹 芹澤" userId="04e019a3917b0834" providerId="LiveId" clId="{D1902723-1D47-4C5A-ADDF-811A0279EF07}" dt="2023-08-27T04:27:45.352" v="14896" actId="164"/>
          <ac:spMkLst>
            <pc:docMk/>
            <pc:sldMk cId="3333754263" sldId="306"/>
            <ac:spMk id="20" creationId="{51A9B0EF-D433-E423-3FEB-6375D0C3AD94}"/>
          </ac:spMkLst>
        </pc:spChg>
        <pc:spChg chg="mod">
          <ac:chgData name="直樹 芹澤" userId="04e019a3917b0834" providerId="LiveId" clId="{D1902723-1D47-4C5A-ADDF-811A0279EF07}" dt="2023-08-27T04:16:49.424" v="14474" actId="20577"/>
          <ac:spMkLst>
            <pc:docMk/>
            <pc:sldMk cId="3333754263" sldId="306"/>
            <ac:spMk id="21" creationId="{5BB37C4F-392E-1C6A-DFF6-B08389EBFFED}"/>
          </ac:spMkLst>
        </pc:spChg>
        <pc:spChg chg="add del">
          <ac:chgData name="直樹 芹澤" userId="04e019a3917b0834" providerId="LiveId" clId="{D1902723-1D47-4C5A-ADDF-811A0279EF07}" dt="2023-08-27T04:24:06.833" v="14745" actId="478"/>
          <ac:spMkLst>
            <pc:docMk/>
            <pc:sldMk cId="3333754263" sldId="306"/>
            <ac:spMk id="22" creationId="{1C2A0EC4-B96E-D2EB-8B7C-15F21E30A5D3}"/>
          </ac:spMkLst>
        </pc:spChg>
        <pc:spChg chg="add mod">
          <ac:chgData name="直樹 芹澤" userId="04e019a3917b0834" providerId="LiveId" clId="{D1902723-1D47-4C5A-ADDF-811A0279EF07}" dt="2023-08-27T04:27:45.352" v="14896" actId="164"/>
          <ac:spMkLst>
            <pc:docMk/>
            <pc:sldMk cId="3333754263" sldId="306"/>
            <ac:spMk id="23" creationId="{22543455-FDDF-6F70-C58E-16C1C096E31D}"/>
          </ac:spMkLst>
        </pc:spChg>
        <pc:spChg chg="add mod">
          <ac:chgData name="直樹 芹澤" userId="04e019a3917b0834" providerId="LiveId" clId="{D1902723-1D47-4C5A-ADDF-811A0279EF07}" dt="2023-08-27T04:26:37.972" v="14885" actId="20577"/>
          <ac:spMkLst>
            <pc:docMk/>
            <pc:sldMk cId="3333754263" sldId="306"/>
            <ac:spMk id="24" creationId="{42D05A64-8082-2AB7-A5EE-517A0E969B35}"/>
          </ac:spMkLst>
        </pc:spChg>
        <pc:spChg chg="add mod">
          <ac:chgData name="直樹 芹澤" userId="04e019a3917b0834" providerId="LiveId" clId="{D1902723-1D47-4C5A-ADDF-811A0279EF07}" dt="2023-08-27T04:27:45.352" v="14896" actId="164"/>
          <ac:spMkLst>
            <pc:docMk/>
            <pc:sldMk cId="3333754263" sldId="306"/>
            <ac:spMk id="25" creationId="{3D2C187F-2655-8671-FCA6-91D71ED1683B}"/>
          </ac:spMkLst>
        </pc:spChg>
        <pc:grpChg chg="del">
          <ac:chgData name="直樹 芹澤" userId="04e019a3917b0834" providerId="LiveId" clId="{D1902723-1D47-4C5A-ADDF-811A0279EF07}" dt="2023-08-27T04:10:29.107" v="14226" actId="165"/>
          <ac:grpSpMkLst>
            <pc:docMk/>
            <pc:sldMk cId="3333754263" sldId="306"/>
            <ac:grpSpMk id="10" creationId="{BE9DD43E-3198-54BE-4947-7CC630D255A9}"/>
          </ac:grpSpMkLst>
        </pc:grpChg>
        <pc:grpChg chg="add mod">
          <ac:chgData name="直樹 芹澤" userId="04e019a3917b0834" providerId="LiveId" clId="{D1902723-1D47-4C5A-ADDF-811A0279EF07}" dt="2023-08-27T04:30:10.173" v="14968" actId="1076"/>
          <ac:grpSpMkLst>
            <pc:docMk/>
            <pc:sldMk cId="3333754263" sldId="306"/>
            <ac:grpSpMk id="27" creationId="{3B4CFAD8-A5E6-CC3D-7615-1F73041D43DF}"/>
          </ac:grpSpMkLst>
        </pc:grpChg>
        <pc:picChg chg="add mod">
          <ac:chgData name="直樹 芹澤" userId="04e019a3917b0834" providerId="LiveId" clId="{D1902723-1D47-4C5A-ADDF-811A0279EF07}" dt="2023-08-27T04:27:45.352" v="14896" actId="164"/>
          <ac:picMkLst>
            <pc:docMk/>
            <pc:sldMk cId="3333754263" sldId="306"/>
            <ac:picMk id="4" creationId="{F5C3CE7E-5F9D-17B3-2706-A7995BC16DC1}"/>
          </ac:picMkLst>
        </pc:picChg>
        <pc:picChg chg="del mod topLvl">
          <ac:chgData name="直樹 芹澤" userId="04e019a3917b0834" providerId="LiveId" clId="{D1902723-1D47-4C5A-ADDF-811A0279EF07}" dt="2023-08-27T04:10:40.094" v="14230" actId="478"/>
          <ac:picMkLst>
            <pc:docMk/>
            <pc:sldMk cId="3333754263" sldId="306"/>
            <ac:picMk id="5" creationId="{51FCB0CB-7FDC-DD24-F1EA-4CC9737A9C3C}"/>
          </ac:picMkLst>
        </pc:picChg>
        <pc:picChg chg="mod ord topLvl">
          <ac:chgData name="直樹 芹澤" userId="04e019a3917b0834" providerId="LiveId" clId="{D1902723-1D47-4C5A-ADDF-811A0279EF07}" dt="2023-08-27T04:27:45.352" v="14896" actId="164"/>
          <ac:picMkLst>
            <pc:docMk/>
            <pc:sldMk cId="3333754263" sldId="306"/>
            <ac:picMk id="7" creationId="{EC5F2D42-641F-85BA-ABE2-D910DB9FB8EB}"/>
          </ac:picMkLst>
        </pc:picChg>
        <pc:picChg chg="add mod">
          <ac:chgData name="直樹 芹澤" userId="04e019a3917b0834" providerId="LiveId" clId="{D1902723-1D47-4C5A-ADDF-811A0279EF07}" dt="2023-08-27T04:27:45.352" v="14896" actId="164"/>
          <ac:picMkLst>
            <pc:docMk/>
            <pc:sldMk cId="3333754263" sldId="306"/>
            <ac:picMk id="26" creationId="{86BA25F5-F09F-EA11-8309-4A2938A31B8E}"/>
          </ac:picMkLst>
        </pc:picChg>
      </pc:sldChg>
      <pc:sldChg chg="addSp delSp modSp add mod ord">
        <pc:chgData name="直樹 芹澤" userId="04e019a3917b0834" providerId="LiveId" clId="{D1902723-1D47-4C5A-ADDF-811A0279EF07}" dt="2023-09-02T06:13:17.166" v="23641" actId="20577"/>
        <pc:sldMkLst>
          <pc:docMk/>
          <pc:sldMk cId="1366544272" sldId="307"/>
        </pc:sldMkLst>
        <pc:spChg chg="add del mod">
          <ac:chgData name="直樹 芹澤" userId="04e019a3917b0834" providerId="LiveId" clId="{D1902723-1D47-4C5A-ADDF-811A0279EF07}" dt="2023-09-02T05:53:42.494" v="23104"/>
          <ac:spMkLst>
            <pc:docMk/>
            <pc:sldMk cId="1366544272" sldId="307"/>
            <ac:spMk id="5" creationId="{6725DD4F-8382-31AE-D7D8-B3E843C3FDEE}"/>
          </ac:spMkLst>
        </pc:spChg>
        <pc:spChg chg="add del mod">
          <ac:chgData name="直樹 芹澤" userId="04e019a3917b0834" providerId="LiveId" clId="{D1902723-1D47-4C5A-ADDF-811A0279EF07}" dt="2023-08-27T04:30:30.551" v="14971" actId="478"/>
          <ac:spMkLst>
            <pc:docMk/>
            <pc:sldMk cId="1366544272" sldId="307"/>
            <ac:spMk id="8" creationId="{B78A4B9A-91B6-91DA-8C96-C91D131C451C}"/>
          </ac:spMkLst>
        </pc:spChg>
        <pc:spChg chg="add mod">
          <ac:chgData name="直樹 芹澤" userId="04e019a3917b0834" providerId="LiveId" clId="{D1902723-1D47-4C5A-ADDF-811A0279EF07}" dt="2023-08-27T04:31:37.785" v="14988" actId="164"/>
          <ac:spMkLst>
            <pc:docMk/>
            <pc:sldMk cId="1366544272" sldId="307"/>
            <ac:spMk id="9" creationId="{ED125681-E2E9-3373-22F9-295E829757F1}"/>
          </ac:spMkLst>
        </pc:spChg>
        <pc:spChg chg="mod">
          <ac:chgData name="直樹 芹澤" userId="04e019a3917b0834" providerId="LiveId" clId="{D1902723-1D47-4C5A-ADDF-811A0279EF07}" dt="2023-09-02T06:13:17.166" v="23641" actId="20577"/>
          <ac:spMkLst>
            <pc:docMk/>
            <pc:sldMk cId="1366544272" sldId="307"/>
            <ac:spMk id="21" creationId="{5BB37C4F-392E-1C6A-DFF6-B08389EBFFED}"/>
          </ac:spMkLst>
        </pc:spChg>
        <pc:grpChg chg="del">
          <ac:chgData name="直樹 芹澤" userId="04e019a3917b0834" providerId="LiveId" clId="{D1902723-1D47-4C5A-ADDF-811A0279EF07}" dt="2023-08-27T04:29:07.618" v="14900" actId="478"/>
          <ac:grpSpMkLst>
            <pc:docMk/>
            <pc:sldMk cId="1366544272" sldId="307"/>
            <ac:grpSpMk id="10" creationId="{BE9DD43E-3198-54BE-4947-7CC630D255A9}"/>
          </ac:grpSpMkLst>
        </pc:grpChg>
        <pc:grpChg chg="add mod">
          <ac:chgData name="直樹 芹澤" userId="04e019a3917b0834" providerId="LiveId" clId="{D1902723-1D47-4C5A-ADDF-811A0279EF07}" dt="2023-08-27T04:31:37.785" v="14988" actId="164"/>
          <ac:grpSpMkLst>
            <pc:docMk/>
            <pc:sldMk cId="1366544272" sldId="307"/>
            <ac:grpSpMk id="12" creationId="{32500F29-483D-0EAF-87AB-B0E4C8A7C3A4}"/>
          </ac:grpSpMkLst>
        </pc:grpChg>
        <pc:picChg chg="add mod">
          <ac:chgData name="直樹 芹澤" userId="04e019a3917b0834" providerId="LiveId" clId="{D1902723-1D47-4C5A-ADDF-811A0279EF07}" dt="2023-08-27T04:31:37.785" v="14988" actId="164"/>
          <ac:picMkLst>
            <pc:docMk/>
            <pc:sldMk cId="1366544272" sldId="307"/>
            <ac:picMk id="4" creationId="{7659ADDB-7BE8-9E3E-4E4F-3ACA818ECE01}"/>
          </ac:picMkLst>
        </pc:picChg>
        <pc:picChg chg="add del mod">
          <ac:chgData name="直樹 芹澤" userId="04e019a3917b0834" providerId="LiveId" clId="{D1902723-1D47-4C5A-ADDF-811A0279EF07}" dt="2023-09-02T06:11:59.683" v="23612" actId="478"/>
          <ac:picMkLst>
            <pc:docMk/>
            <pc:sldMk cId="1366544272" sldId="307"/>
            <ac:picMk id="6" creationId="{5527A910-AE53-44D2-E637-EE183B0269C1}"/>
          </ac:picMkLst>
        </pc:picChg>
        <pc:picChg chg="add mod">
          <ac:chgData name="直樹 芹澤" userId="04e019a3917b0834" providerId="LiveId" clId="{D1902723-1D47-4C5A-ADDF-811A0279EF07}" dt="2023-08-27T04:31:37.785" v="14988" actId="164"/>
          <ac:picMkLst>
            <pc:docMk/>
            <pc:sldMk cId="1366544272" sldId="307"/>
            <ac:picMk id="11" creationId="{8A294D6F-7772-4CC1-9792-2690FB12887E}"/>
          </ac:picMkLst>
        </pc:picChg>
      </pc:sldChg>
      <pc:sldChg chg="addSp delSp modSp add mod">
        <pc:chgData name="直樹 芹澤" userId="04e019a3917b0834" providerId="LiveId" clId="{D1902723-1D47-4C5A-ADDF-811A0279EF07}" dt="2023-09-02T05:44:00.978" v="22726" actId="478"/>
        <pc:sldMkLst>
          <pc:docMk/>
          <pc:sldMk cId="2267348487" sldId="308"/>
        </pc:sldMkLst>
        <pc:spChg chg="add mod">
          <ac:chgData name="直樹 芹澤" userId="04e019a3917b0834" providerId="LiveId" clId="{D1902723-1D47-4C5A-ADDF-811A0279EF07}" dt="2023-08-27T05:40:07.179" v="15550" actId="164"/>
          <ac:spMkLst>
            <pc:docMk/>
            <pc:sldMk cId="2267348487" sldId="308"/>
            <ac:spMk id="6" creationId="{C1379E09-A451-8948-F1A8-C282517FC000}"/>
          </ac:spMkLst>
        </pc:spChg>
        <pc:spChg chg="add mod">
          <ac:chgData name="直樹 芹澤" userId="04e019a3917b0834" providerId="LiveId" clId="{D1902723-1D47-4C5A-ADDF-811A0279EF07}" dt="2023-08-27T05:40:07.179" v="15550" actId="164"/>
          <ac:spMkLst>
            <pc:docMk/>
            <pc:sldMk cId="2267348487" sldId="308"/>
            <ac:spMk id="7" creationId="{FD57A504-4C89-20D9-F411-472290C2E8AF}"/>
          </ac:spMkLst>
        </pc:spChg>
        <pc:spChg chg="add mod">
          <ac:chgData name="直樹 芹澤" userId="04e019a3917b0834" providerId="LiveId" clId="{D1902723-1D47-4C5A-ADDF-811A0279EF07}" dt="2023-08-27T05:40:07.179" v="15550" actId="164"/>
          <ac:spMkLst>
            <pc:docMk/>
            <pc:sldMk cId="2267348487" sldId="308"/>
            <ac:spMk id="8" creationId="{D09EE045-931B-4F5C-004B-F593E7AB6FC4}"/>
          </ac:spMkLst>
        </pc:spChg>
        <pc:spChg chg="add del mod">
          <ac:chgData name="直樹 芹澤" userId="04e019a3917b0834" providerId="LiveId" clId="{D1902723-1D47-4C5A-ADDF-811A0279EF07}" dt="2023-08-27T04:41:44.582" v="15127" actId="478"/>
          <ac:spMkLst>
            <pc:docMk/>
            <pc:sldMk cId="2267348487" sldId="308"/>
            <ac:spMk id="10" creationId="{78868C3F-6432-E19E-E2F6-C2E4EF89A76C}"/>
          </ac:spMkLst>
        </pc:spChg>
        <pc:spChg chg="add mod">
          <ac:chgData name="直樹 芹澤" userId="04e019a3917b0834" providerId="LiveId" clId="{D1902723-1D47-4C5A-ADDF-811A0279EF07}" dt="2023-08-27T05:40:07.179" v="15550" actId="164"/>
          <ac:spMkLst>
            <pc:docMk/>
            <pc:sldMk cId="2267348487" sldId="308"/>
            <ac:spMk id="13" creationId="{E79EBF22-699C-BDB7-56BD-6A95D90DDE34}"/>
          </ac:spMkLst>
        </pc:spChg>
        <pc:spChg chg="add mod">
          <ac:chgData name="直樹 芹澤" userId="04e019a3917b0834" providerId="LiveId" clId="{D1902723-1D47-4C5A-ADDF-811A0279EF07}" dt="2023-08-27T05:47:00.352" v="15575" actId="14100"/>
          <ac:spMkLst>
            <pc:docMk/>
            <pc:sldMk cId="2267348487" sldId="308"/>
            <ac:spMk id="15" creationId="{C5D1A0E1-F6FC-15A3-1B7E-C26D4EF9AF8C}"/>
          </ac:spMkLst>
        </pc:spChg>
        <pc:spChg chg="add del">
          <ac:chgData name="直樹 芹澤" userId="04e019a3917b0834" providerId="LiveId" clId="{D1902723-1D47-4C5A-ADDF-811A0279EF07}" dt="2023-08-27T05:47:25.661" v="15577" actId="11529"/>
          <ac:spMkLst>
            <pc:docMk/>
            <pc:sldMk cId="2267348487" sldId="308"/>
            <ac:spMk id="16" creationId="{AC32B195-34BA-AFEB-3BA6-23B60A013BB0}"/>
          </ac:spMkLst>
        </pc:spChg>
        <pc:spChg chg="add del">
          <ac:chgData name="直樹 芹澤" userId="04e019a3917b0834" providerId="LiveId" clId="{D1902723-1D47-4C5A-ADDF-811A0279EF07}" dt="2023-08-27T05:47:57.014" v="15579" actId="478"/>
          <ac:spMkLst>
            <pc:docMk/>
            <pc:sldMk cId="2267348487" sldId="308"/>
            <ac:spMk id="17" creationId="{A1197C3C-D8CD-5D3F-6A50-07CCED5DA966}"/>
          </ac:spMkLst>
        </pc:spChg>
        <pc:spChg chg="add mod">
          <ac:chgData name="直樹 芹澤" userId="04e019a3917b0834" providerId="LiveId" clId="{D1902723-1D47-4C5A-ADDF-811A0279EF07}" dt="2023-08-27T05:48:24.999" v="15581" actId="1582"/>
          <ac:spMkLst>
            <pc:docMk/>
            <pc:sldMk cId="2267348487" sldId="308"/>
            <ac:spMk id="18" creationId="{1637BD27-9D2B-0E08-CCC1-CB4FBC91F31E}"/>
          </ac:spMkLst>
        </pc:spChg>
        <pc:spChg chg="mod">
          <ac:chgData name="直樹 芹澤" userId="04e019a3917b0834" providerId="LiveId" clId="{D1902723-1D47-4C5A-ADDF-811A0279EF07}" dt="2023-08-27T06:03:35.286" v="16148" actId="1076"/>
          <ac:spMkLst>
            <pc:docMk/>
            <pc:sldMk cId="2267348487" sldId="308"/>
            <ac:spMk id="21" creationId="{5BB37C4F-392E-1C6A-DFF6-B08389EBFFED}"/>
          </ac:spMkLst>
        </pc:spChg>
        <pc:grpChg chg="del">
          <ac:chgData name="直樹 芹澤" userId="04e019a3917b0834" providerId="LiveId" clId="{D1902723-1D47-4C5A-ADDF-811A0279EF07}" dt="2023-08-27T04:34:22.252" v="14990" actId="478"/>
          <ac:grpSpMkLst>
            <pc:docMk/>
            <pc:sldMk cId="2267348487" sldId="308"/>
            <ac:grpSpMk id="12" creationId="{32500F29-483D-0EAF-87AB-B0E4C8A7C3A4}"/>
          </ac:grpSpMkLst>
        </pc:grpChg>
        <pc:grpChg chg="add del mod">
          <ac:chgData name="直樹 芹澤" userId="04e019a3917b0834" providerId="LiveId" clId="{D1902723-1D47-4C5A-ADDF-811A0279EF07}" dt="2023-09-02T05:44:00.978" v="22726" actId="478"/>
          <ac:grpSpMkLst>
            <pc:docMk/>
            <pc:sldMk cId="2267348487" sldId="308"/>
            <ac:grpSpMk id="14" creationId="{80AFCF52-0DAA-37E4-A19C-1593F9291B13}"/>
          </ac:grpSpMkLst>
        </pc:grpChg>
        <pc:picChg chg="add mod modCrop">
          <ac:chgData name="直樹 芹澤" userId="04e019a3917b0834" providerId="LiveId" clId="{D1902723-1D47-4C5A-ADDF-811A0279EF07}" dt="2023-08-27T05:40:07.179" v="15550" actId="164"/>
          <ac:picMkLst>
            <pc:docMk/>
            <pc:sldMk cId="2267348487" sldId="308"/>
            <ac:picMk id="5" creationId="{6A38F32C-ED4B-BB3E-C39A-E0069EA095AF}"/>
          </ac:picMkLst>
        </pc:picChg>
      </pc:sldChg>
      <pc:sldChg chg="addSp delSp modSp add mod ord">
        <pc:chgData name="直樹 芹澤" userId="04e019a3917b0834" providerId="LiveId" clId="{D1902723-1D47-4C5A-ADDF-811A0279EF07}" dt="2023-08-27T07:53:26.200" v="17380" actId="164"/>
        <pc:sldMkLst>
          <pc:docMk/>
          <pc:sldMk cId="41698945" sldId="309"/>
        </pc:sldMkLst>
        <pc:spChg chg="mod">
          <ac:chgData name="直樹 芹澤" userId="04e019a3917b0834" providerId="LiveId" clId="{D1902723-1D47-4C5A-ADDF-811A0279EF07}" dt="2023-08-27T06:02:46.424" v="16094" actId="20577"/>
          <ac:spMkLst>
            <pc:docMk/>
            <pc:sldMk cId="41698945" sldId="309"/>
            <ac:spMk id="2" creationId="{D981E8BD-FCE2-5C6C-FA66-C9CC77230DCD}"/>
          </ac:spMkLst>
        </pc:spChg>
        <pc:spChg chg="mod">
          <ac:chgData name="直樹 芹澤" userId="04e019a3917b0834" providerId="LiveId" clId="{D1902723-1D47-4C5A-ADDF-811A0279EF07}" dt="2023-08-27T07:47:07.143" v="17264" actId="20577"/>
          <ac:spMkLst>
            <pc:docMk/>
            <pc:sldMk cId="41698945" sldId="309"/>
            <ac:spMk id="6" creationId="{BE22C9EB-3543-23E5-D276-6D1AA658ECED}"/>
          </ac:spMkLst>
        </pc:spChg>
        <pc:spChg chg="add mod">
          <ac:chgData name="直樹 芹澤" userId="04e019a3917b0834" providerId="LiveId" clId="{D1902723-1D47-4C5A-ADDF-811A0279EF07}" dt="2023-08-27T07:49:38.976" v="17283" actId="20577"/>
          <ac:spMkLst>
            <pc:docMk/>
            <pc:sldMk cId="41698945" sldId="309"/>
            <ac:spMk id="8" creationId="{0E80E14F-5F2F-080A-1FA5-8C2A4334D970}"/>
          </ac:spMkLst>
        </pc:spChg>
        <pc:spChg chg="add mod">
          <ac:chgData name="直樹 芹澤" userId="04e019a3917b0834" providerId="LiveId" clId="{D1902723-1D47-4C5A-ADDF-811A0279EF07}" dt="2023-08-27T07:53:26.200" v="17380" actId="164"/>
          <ac:spMkLst>
            <pc:docMk/>
            <pc:sldMk cId="41698945" sldId="309"/>
            <ac:spMk id="14" creationId="{11C6A025-D117-5C08-43FF-F435C1440687}"/>
          </ac:spMkLst>
        </pc:spChg>
        <pc:spChg chg="add del mod">
          <ac:chgData name="直樹 芹澤" userId="04e019a3917b0834" providerId="LiveId" clId="{D1902723-1D47-4C5A-ADDF-811A0279EF07}" dt="2023-08-27T07:52:32.064" v="17373" actId="478"/>
          <ac:spMkLst>
            <pc:docMk/>
            <pc:sldMk cId="41698945" sldId="309"/>
            <ac:spMk id="15" creationId="{7AD2F27F-CD60-F6A3-71FA-9B9EA066D6F1}"/>
          </ac:spMkLst>
        </pc:spChg>
        <pc:spChg chg="add del mod">
          <ac:chgData name="直樹 芹澤" userId="04e019a3917b0834" providerId="LiveId" clId="{D1902723-1D47-4C5A-ADDF-811A0279EF07}" dt="2023-08-27T07:49:31.039" v="17280" actId="478"/>
          <ac:spMkLst>
            <pc:docMk/>
            <pc:sldMk cId="41698945" sldId="309"/>
            <ac:spMk id="16" creationId="{21E978A0-4443-BD2F-FCAE-A770B4F15026}"/>
          </ac:spMkLst>
        </pc:spChg>
        <pc:spChg chg="add mod">
          <ac:chgData name="直樹 芹澤" userId="04e019a3917b0834" providerId="LiveId" clId="{D1902723-1D47-4C5A-ADDF-811A0279EF07}" dt="2023-08-27T07:49:04.664" v="17277" actId="1035"/>
          <ac:spMkLst>
            <pc:docMk/>
            <pc:sldMk cId="41698945" sldId="309"/>
            <ac:spMk id="19" creationId="{F9C7DD54-464D-7420-5946-694C419C714B}"/>
          </ac:spMkLst>
        </pc:spChg>
        <pc:spChg chg="add mod">
          <ac:chgData name="直樹 芹澤" userId="04e019a3917b0834" providerId="LiveId" clId="{D1902723-1D47-4C5A-ADDF-811A0279EF07}" dt="2023-08-27T07:51:18.822" v="17368" actId="20577"/>
          <ac:spMkLst>
            <pc:docMk/>
            <pc:sldMk cId="41698945" sldId="309"/>
            <ac:spMk id="20" creationId="{FEAD71C3-1802-CEB7-8447-985231E8E02E}"/>
          </ac:spMkLst>
        </pc:spChg>
        <pc:spChg chg="mod">
          <ac:chgData name="直樹 芹澤" userId="04e019a3917b0834" providerId="LiveId" clId="{D1902723-1D47-4C5A-ADDF-811A0279EF07}" dt="2023-08-27T05:55:33.990" v="15900" actId="207"/>
          <ac:spMkLst>
            <pc:docMk/>
            <pc:sldMk cId="41698945" sldId="309"/>
            <ac:spMk id="21" creationId="{5BB37C4F-392E-1C6A-DFF6-B08389EBFFED}"/>
          </ac:spMkLst>
        </pc:spChg>
        <pc:grpChg chg="add mod">
          <ac:chgData name="直樹 芹澤" userId="04e019a3917b0834" providerId="LiveId" clId="{D1902723-1D47-4C5A-ADDF-811A0279EF07}" dt="2023-08-27T06:02:48.579" v="16095" actId="1076"/>
          <ac:grpSpMkLst>
            <pc:docMk/>
            <pc:sldMk cId="41698945" sldId="309"/>
            <ac:grpSpMk id="5" creationId="{6CB67D3A-6635-AA07-90DE-4EA7B16BCD0E}"/>
          </ac:grpSpMkLst>
        </pc:grpChg>
        <pc:grpChg chg="del">
          <ac:chgData name="直樹 芹澤" userId="04e019a3917b0834" providerId="LiveId" clId="{D1902723-1D47-4C5A-ADDF-811A0279EF07}" dt="2023-08-27T05:50:35.360" v="15585" actId="478"/>
          <ac:grpSpMkLst>
            <pc:docMk/>
            <pc:sldMk cId="41698945" sldId="309"/>
            <ac:grpSpMk id="12" creationId="{32500F29-483D-0EAF-87AB-B0E4C8A7C3A4}"/>
          </ac:grpSpMkLst>
        </pc:grpChg>
        <pc:grpChg chg="add mod">
          <ac:chgData name="直樹 芹澤" userId="04e019a3917b0834" providerId="LiveId" clId="{D1902723-1D47-4C5A-ADDF-811A0279EF07}" dt="2023-08-27T07:53:26.200" v="17380" actId="164"/>
          <ac:grpSpMkLst>
            <pc:docMk/>
            <pc:sldMk cId="41698945" sldId="309"/>
            <ac:grpSpMk id="26" creationId="{AFF6F3D3-5646-8740-87AD-67B0F5C2CA17}"/>
          </ac:grpSpMkLst>
        </pc:grpChg>
        <pc:picChg chg="add mod">
          <ac:chgData name="直樹 芹澤" userId="04e019a3917b0834" providerId="LiveId" clId="{D1902723-1D47-4C5A-ADDF-811A0279EF07}" dt="2023-08-27T07:53:26.200" v="17380" actId="164"/>
          <ac:picMkLst>
            <pc:docMk/>
            <pc:sldMk cId="41698945" sldId="309"/>
            <ac:picMk id="13" creationId="{EBE58F9D-D55D-8A0C-5869-381F7FF6C1F3}"/>
          </ac:picMkLst>
        </pc:picChg>
        <pc:picChg chg="add mod">
          <ac:chgData name="直樹 芹澤" userId="04e019a3917b0834" providerId="LiveId" clId="{D1902723-1D47-4C5A-ADDF-811A0279EF07}" dt="2023-08-27T07:48:44.725" v="17271" actId="12788"/>
          <ac:picMkLst>
            <pc:docMk/>
            <pc:sldMk cId="41698945" sldId="309"/>
            <ac:picMk id="18" creationId="{8D313630-DA27-327D-AE5D-D95678030F9D}"/>
          </ac:picMkLst>
        </pc:picChg>
        <pc:picChg chg="add mod">
          <ac:chgData name="直樹 芹澤" userId="04e019a3917b0834" providerId="LiveId" clId="{D1902723-1D47-4C5A-ADDF-811A0279EF07}" dt="2023-08-27T07:51:43.635" v="17372" actId="1076"/>
          <ac:picMkLst>
            <pc:docMk/>
            <pc:sldMk cId="41698945" sldId="309"/>
            <ac:picMk id="22" creationId="{2A2E84D2-B9D6-AEC9-4196-E12BEE90C046}"/>
          </ac:picMkLst>
        </pc:picChg>
        <pc:picChg chg="add mod">
          <ac:chgData name="直樹 芹澤" userId="04e019a3917b0834" providerId="LiveId" clId="{D1902723-1D47-4C5A-ADDF-811A0279EF07}" dt="2023-08-27T07:53:26.200" v="17380" actId="164"/>
          <ac:picMkLst>
            <pc:docMk/>
            <pc:sldMk cId="41698945" sldId="309"/>
            <ac:picMk id="23" creationId="{15EB5774-7BCC-1E46-CA21-FF10C3DC8024}"/>
          </ac:picMkLst>
        </pc:picChg>
        <pc:picChg chg="add mod">
          <ac:chgData name="直樹 芹澤" userId="04e019a3917b0834" providerId="LiveId" clId="{D1902723-1D47-4C5A-ADDF-811A0279EF07}" dt="2023-08-27T07:53:26.200" v="17380" actId="164"/>
          <ac:picMkLst>
            <pc:docMk/>
            <pc:sldMk cId="41698945" sldId="309"/>
            <ac:picMk id="25" creationId="{C7B0906C-501C-A14E-D705-E77F8256992A}"/>
          </ac:picMkLst>
        </pc:picChg>
        <pc:cxnChg chg="add del mod">
          <ac:chgData name="直樹 芹澤" userId="04e019a3917b0834" providerId="LiveId" clId="{D1902723-1D47-4C5A-ADDF-811A0279EF07}" dt="2023-08-27T05:51:37.855" v="15591" actId="478"/>
          <ac:cxnSpMkLst>
            <pc:docMk/>
            <pc:sldMk cId="41698945" sldId="309"/>
            <ac:cxnSpMk id="3" creationId="{34CDCD24-BFDE-CACF-33F2-1461E6B680AB}"/>
          </ac:cxnSpMkLst>
        </pc:cxnChg>
        <pc:cxnChg chg="mod">
          <ac:chgData name="直樹 芹澤" userId="04e019a3917b0834" providerId="LiveId" clId="{D1902723-1D47-4C5A-ADDF-811A0279EF07}" dt="2023-08-27T05:51:21.343" v="15588"/>
          <ac:cxnSpMkLst>
            <pc:docMk/>
            <pc:sldMk cId="41698945" sldId="309"/>
            <ac:cxnSpMk id="7" creationId="{797E9251-005D-C72F-BD70-C86BCF7EF252}"/>
          </ac:cxnSpMkLst>
        </pc:cxnChg>
      </pc:sldChg>
      <pc:sldChg chg="addSp delSp modSp add mod">
        <pc:chgData name="直樹 芹澤" userId="04e019a3917b0834" providerId="LiveId" clId="{D1902723-1D47-4C5A-ADDF-811A0279EF07}" dt="2023-08-27T10:10:17.975" v="21081" actId="164"/>
        <pc:sldMkLst>
          <pc:docMk/>
          <pc:sldMk cId="2571505484" sldId="310"/>
        </pc:sldMkLst>
        <pc:spChg chg="mod">
          <ac:chgData name="直樹 芹澤" userId="04e019a3917b0834" providerId="LiveId" clId="{D1902723-1D47-4C5A-ADDF-811A0279EF07}" dt="2023-08-27T06:02:33.042" v="16077" actId="20577"/>
          <ac:spMkLst>
            <pc:docMk/>
            <pc:sldMk cId="2571505484" sldId="310"/>
            <ac:spMk id="2" creationId="{D981E8BD-FCE2-5C6C-FA66-C9CC77230DCD}"/>
          </ac:spMkLst>
        </pc:spChg>
        <pc:spChg chg="mod">
          <ac:chgData name="直樹 芹澤" userId="04e019a3917b0834" providerId="LiveId" clId="{D1902723-1D47-4C5A-ADDF-811A0279EF07}" dt="2023-08-27T07:46:21.379" v="17260" actId="20577"/>
          <ac:spMkLst>
            <pc:docMk/>
            <pc:sldMk cId="2571505484" sldId="310"/>
            <ac:spMk id="10" creationId="{CDF27153-79D5-EA5A-2C19-34EEB6FE2593}"/>
          </ac:spMkLst>
        </pc:spChg>
        <pc:spChg chg="add mod">
          <ac:chgData name="直樹 芹澤" userId="04e019a3917b0834" providerId="LiveId" clId="{D1902723-1D47-4C5A-ADDF-811A0279EF07}" dt="2023-08-27T06:12:58.091" v="16401" actId="20577"/>
          <ac:spMkLst>
            <pc:docMk/>
            <pc:sldMk cId="2571505484" sldId="310"/>
            <ac:spMk id="12" creationId="{DA4437E0-5FCA-04FD-8FBC-205AEEDF12D7}"/>
          </ac:spMkLst>
        </pc:spChg>
        <pc:spChg chg="del">
          <ac:chgData name="直樹 芹澤" userId="04e019a3917b0834" providerId="LiveId" clId="{D1902723-1D47-4C5A-ADDF-811A0279EF07}" dt="2023-08-27T06:00:49.437" v="16024" actId="478"/>
          <ac:spMkLst>
            <pc:docMk/>
            <pc:sldMk cId="2571505484" sldId="310"/>
            <ac:spMk id="15" creationId="{C5D1A0E1-F6FC-15A3-1B7E-C26D4EF9AF8C}"/>
          </ac:spMkLst>
        </pc:spChg>
        <pc:spChg chg="add mod">
          <ac:chgData name="直樹 芹澤" userId="04e019a3917b0834" providerId="LiveId" clId="{D1902723-1D47-4C5A-ADDF-811A0279EF07}" dt="2023-08-27T06:15:54.754" v="16493" actId="164"/>
          <ac:spMkLst>
            <pc:docMk/>
            <pc:sldMk cId="2571505484" sldId="310"/>
            <ac:spMk id="16" creationId="{F03614A9-3283-4A22-E89A-BAC1B023D610}"/>
          </ac:spMkLst>
        </pc:spChg>
        <pc:spChg chg="add mod">
          <ac:chgData name="直樹 芹澤" userId="04e019a3917b0834" providerId="LiveId" clId="{D1902723-1D47-4C5A-ADDF-811A0279EF07}" dt="2023-08-27T06:15:54.754" v="16493" actId="164"/>
          <ac:spMkLst>
            <pc:docMk/>
            <pc:sldMk cId="2571505484" sldId="310"/>
            <ac:spMk id="17" creationId="{F19BB0ED-D092-E95A-458D-F48D9031D59E}"/>
          </ac:spMkLst>
        </pc:spChg>
        <pc:spChg chg="del">
          <ac:chgData name="直樹 芹澤" userId="04e019a3917b0834" providerId="LiveId" clId="{D1902723-1D47-4C5A-ADDF-811A0279EF07}" dt="2023-08-27T06:00:51.373" v="16025" actId="478"/>
          <ac:spMkLst>
            <pc:docMk/>
            <pc:sldMk cId="2571505484" sldId="310"/>
            <ac:spMk id="18" creationId="{1637BD27-9D2B-0E08-CCC1-CB4FBC91F31E}"/>
          </ac:spMkLst>
        </pc:spChg>
        <pc:spChg chg="del">
          <ac:chgData name="直樹 芹澤" userId="04e019a3917b0834" providerId="LiveId" clId="{D1902723-1D47-4C5A-ADDF-811A0279EF07}" dt="2023-08-27T06:01:44.948" v="16029" actId="478"/>
          <ac:spMkLst>
            <pc:docMk/>
            <pc:sldMk cId="2571505484" sldId="310"/>
            <ac:spMk id="21" creationId="{5BB37C4F-392E-1C6A-DFF6-B08389EBFFED}"/>
          </ac:spMkLst>
        </pc:spChg>
        <pc:spChg chg="add mod">
          <ac:chgData name="直樹 芹澤" userId="04e019a3917b0834" providerId="LiveId" clId="{D1902723-1D47-4C5A-ADDF-811A0279EF07}" dt="2023-08-27T06:16:53.335" v="16586" actId="20577"/>
          <ac:spMkLst>
            <pc:docMk/>
            <pc:sldMk cId="2571505484" sldId="310"/>
            <ac:spMk id="24" creationId="{7BE23887-CC9B-042A-9B3F-C2ABCEC9F976}"/>
          </ac:spMkLst>
        </pc:spChg>
        <pc:spChg chg="add mod">
          <ac:chgData name="直樹 芹澤" userId="04e019a3917b0834" providerId="LiveId" clId="{D1902723-1D47-4C5A-ADDF-811A0279EF07}" dt="2023-08-27T10:09:58.436" v="21079" actId="164"/>
          <ac:spMkLst>
            <pc:docMk/>
            <pc:sldMk cId="2571505484" sldId="310"/>
            <ac:spMk id="25" creationId="{15E1AA6C-1EB0-4221-8FDA-353AA0132BFE}"/>
          </ac:spMkLst>
        </pc:spChg>
        <pc:spChg chg="add mod">
          <ac:chgData name="直樹 芹澤" userId="04e019a3917b0834" providerId="LiveId" clId="{D1902723-1D47-4C5A-ADDF-811A0279EF07}" dt="2023-08-27T06:20:40.919" v="16662" actId="20577"/>
          <ac:spMkLst>
            <pc:docMk/>
            <pc:sldMk cId="2571505484" sldId="310"/>
            <ac:spMk id="29" creationId="{34C7C7F5-F751-3F5F-A09B-1959D218B45E}"/>
          </ac:spMkLst>
        </pc:spChg>
        <pc:spChg chg="add mod">
          <ac:chgData name="直樹 芹澤" userId="04e019a3917b0834" providerId="LiveId" clId="{D1902723-1D47-4C5A-ADDF-811A0279EF07}" dt="2023-08-27T10:10:17.975" v="21081" actId="164"/>
          <ac:spMkLst>
            <pc:docMk/>
            <pc:sldMk cId="2571505484" sldId="310"/>
            <ac:spMk id="30" creationId="{58272F00-52B9-0FAE-D97D-779D6816B400}"/>
          </ac:spMkLst>
        </pc:spChg>
        <pc:grpChg chg="add mod">
          <ac:chgData name="直樹 芹澤" userId="04e019a3917b0834" providerId="LiveId" clId="{D1902723-1D47-4C5A-ADDF-811A0279EF07}" dt="2023-08-27T06:02:56.905" v="16097" actId="1076"/>
          <ac:grpSpMkLst>
            <pc:docMk/>
            <pc:sldMk cId="2571505484" sldId="310"/>
            <ac:grpSpMk id="9" creationId="{CF1BD007-5095-5B22-438E-1AC79598A46F}"/>
          </ac:grpSpMkLst>
        </pc:grpChg>
        <pc:grpChg chg="del">
          <ac:chgData name="直樹 芹澤" userId="04e019a3917b0834" providerId="LiveId" clId="{D1902723-1D47-4C5A-ADDF-811A0279EF07}" dt="2023-08-27T06:00:46.090" v="16023" actId="478"/>
          <ac:grpSpMkLst>
            <pc:docMk/>
            <pc:sldMk cId="2571505484" sldId="310"/>
            <ac:grpSpMk id="14" creationId="{80AFCF52-0DAA-37E4-A19C-1593F9291B13}"/>
          </ac:grpSpMkLst>
        </pc:grpChg>
        <pc:grpChg chg="add mod ord">
          <ac:chgData name="直樹 芹澤" userId="04e019a3917b0834" providerId="LiveId" clId="{D1902723-1D47-4C5A-ADDF-811A0279EF07}" dt="2023-08-27T10:10:07.306" v="21080" actId="166"/>
          <ac:grpSpMkLst>
            <pc:docMk/>
            <pc:sldMk cId="2571505484" sldId="310"/>
            <ac:grpSpMk id="23" creationId="{B90ED3FA-3A36-2CE0-2ED0-F7F617F9B8AF}"/>
          </ac:grpSpMkLst>
        </pc:grpChg>
        <pc:grpChg chg="add mod">
          <ac:chgData name="直樹 芹澤" userId="04e019a3917b0834" providerId="LiveId" clId="{D1902723-1D47-4C5A-ADDF-811A0279EF07}" dt="2023-08-27T10:09:58.436" v="21079" actId="164"/>
          <ac:grpSpMkLst>
            <pc:docMk/>
            <pc:sldMk cId="2571505484" sldId="310"/>
            <ac:grpSpMk id="32" creationId="{1D91E567-6578-0B8D-2D0C-53594C081BAB}"/>
          </ac:grpSpMkLst>
        </pc:grpChg>
        <pc:grpChg chg="add mod">
          <ac:chgData name="直樹 芹澤" userId="04e019a3917b0834" providerId="LiveId" clId="{D1902723-1D47-4C5A-ADDF-811A0279EF07}" dt="2023-08-27T10:10:17.975" v="21081" actId="164"/>
          <ac:grpSpMkLst>
            <pc:docMk/>
            <pc:sldMk cId="2571505484" sldId="310"/>
            <ac:grpSpMk id="33" creationId="{A75582F1-AA64-EFE6-4880-07ED659DDDED}"/>
          </ac:grpSpMkLst>
        </pc:grpChg>
        <pc:picChg chg="add mod ord">
          <ac:chgData name="直樹 芹澤" userId="04e019a3917b0834" providerId="LiveId" clId="{D1902723-1D47-4C5A-ADDF-811A0279EF07}" dt="2023-08-27T10:09:58.436" v="21079" actId="164"/>
          <ac:picMkLst>
            <pc:docMk/>
            <pc:sldMk cId="2571505484" sldId="310"/>
            <ac:picMk id="4" creationId="{7428AE80-3A01-8413-4CF5-A3F70D82208A}"/>
          </ac:picMkLst>
        </pc:picChg>
        <pc:picChg chg="add mod ord">
          <ac:chgData name="直樹 芹澤" userId="04e019a3917b0834" providerId="LiveId" clId="{D1902723-1D47-4C5A-ADDF-811A0279EF07}" dt="2023-08-27T10:10:17.975" v="21081" actId="164"/>
          <ac:picMkLst>
            <pc:docMk/>
            <pc:sldMk cId="2571505484" sldId="310"/>
            <ac:picMk id="26" creationId="{05810ADF-6312-3C18-87BC-327F371530A4}"/>
          </ac:picMkLst>
        </pc:picChg>
        <pc:picChg chg="add mod">
          <ac:chgData name="直樹 芹澤" userId="04e019a3917b0834" providerId="LiveId" clId="{D1902723-1D47-4C5A-ADDF-811A0279EF07}" dt="2023-08-27T10:10:17.975" v="21081" actId="164"/>
          <ac:picMkLst>
            <pc:docMk/>
            <pc:sldMk cId="2571505484" sldId="310"/>
            <ac:picMk id="28" creationId="{84B2D16B-106B-7491-E830-3042F7DEA85A}"/>
          </ac:picMkLst>
        </pc:picChg>
        <pc:picChg chg="add mod">
          <ac:chgData name="直樹 芹澤" userId="04e019a3917b0834" providerId="LiveId" clId="{D1902723-1D47-4C5A-ADDF-811A0279EF07}" dt="2023-08-27T10:09:58.436" v="21079" actId="164"/>
          <ac:picMkLst>
            <pc:docMk/>
            <pc:sldMk cId="2571505484" sldId="310"/>
            <ac:picMk id="31" creationId="{E3F82D8F-80ED-6811-F049-CD4363977080}"/>
          </ac:picMkLst>
        </pc:picChg>
        <pc:cxnChg chg="mod">
          <ac:chgData name="直樹 芹澤" userId="04e019a3917b0834" providerId="LiveId" clId="{D1902723-1D47-4C5A-ADDF-811A0279EF07}" dt="2023-08-27T06:02:53.991" v="16096"/>
          <ac:cxnSpMkLst>
            <pc:docMk/>
            <pc:sldMk cId="2571505484" sldId="310"/>
            <ac:cxnSpMk id="11" creationId="{E06CCED1-7D89-701E-326E-BA55A9FF261F}"/>
          </ac:cxnSpMkLst>
        </pc:cxnChg>
        <pc:cxnChg chg="add mod">
          <ac:chgData name="直樹 芹澤" userId="04e019a3917b0834" providerId="LiveId" clId="{D1902723-1D47-4C5A-ADDF-811A0279EF07}" dt="2023-08-27T06:15:54.754" v="16493" actId="164"/>
          <ac:cxnSpMkLst>
            <pc:docMk/>
            <pc:sldMk cId="2571505484" sldId="310"/>
            <ac:cxnSpMk id="20" creationId="{0415F5DF-79FC-08E9-0D14-6F524C771658}"/>
          </ac:cxnSpMkLst>
        </pc:cxnChg>
      </pc:sldChg>
      <pc:sldChg chg="addSp delSp modSp add mod">
        <pc:chgData name="直樹 芹澤" userId="04e019a3917b0834" providerId="LiveId" clId="{D1902723-1D47-4C5A-ADDF-811A0279EF07}" dt="2023-08-27T09:02:45.785" v="19261" actId="1076"/>
        <pc:sldMkLst>
          <pc:docMk/>
          <pc:sldMk cId="1261402226" sldId="311"/>
        </pc:sldMkLst>
        <pc:spChg chg="mod">
          <ac:chgData name="直樹 芹澤" userId="04e019a3917b0834" providerId="LiveId" clId="{D1902723-1D47-4C5A-ADDF-811A0279EF07}" dt="2023-08-27T08:01:22.711" v="17573" actId="1076"/>
          <ac:spMkLst>
            <pc:docMk/>
            <pc:sldMk cId="1261402226" sldId="311"/>
            <ac:spMk id="8" creationId="{0E80E14F-5F2F-080A-1FA5-8C2A4334D970}"/>
          </ac:spMkLst>
        </pc:spChg>
        <pc:spChg chg="add mod">
          <ac:chgData name="直樹 芹澤" userId="04e019a3917b0834" providerId="LiveId" clId="{D1902723-1D47-4C5A-ADDF-811A0279EF07}" dt="2023-08-27T08:04:30.167" v="17699" actId="14100"/>
          <ac:spMkLst>
            <pc:docMk/>
            <pc:sldMk cId="1261402226" sldId="311"/>
            <ac:spMk id="9" creationId="{1CB514B0-6BC1-8472-23B5-F480272A660E}"/>
          </ac:spMkLst>
        </pc:spChg>
        <pc:spChg chg="mod ord">
          <ac:chgData name="直樹 芹澤" userId="04e019a3917b0834" providerId="LiveId" clId="{D1902723-1D47-4C5A-ADDF-811A0279EF07}" dt="2023-08-27T07:59:27.175" v="17561" actId="164"/>
          <ac:spMkLst>
            <pc:docMk/>
            <pc:sldMk cId="1261402226" sldId="311"/>
            <ac:spMk id="14" creationId="{11C6A025-D117-5C08-43FF-F435C1440687}"/>
          </ac:spMkLst>
        </pc:spChg>
        <pc:spChg chg="del">
          <ac:chgData name="直樹 芹澤" userId="04e019a3917b0834" providerId="LiveId" clId="{D1902723-1D47-4C5A-ADDF-811A0279EF07}" dt="2023-08-27T07:55:03.150" v="17387" actId="478"/>
          <ac:spMkLst>
            <pc:docMk/>
            <pc:sldMk cId="1261402226" sldId="311"/>
            <ac:spMk id="15" creationId="{7AD2F27F-CD60-F6A3-71FA-9B9EA066D6F1}"/>
          </ac:spMkLst>
        </pc:spChg>
        <pc:spChg chg="del">
          <ac:chgData name="直樹 芹澤" userId="04e019a3917b0834" providerId="LiveId" clId="{D1902723-1D47-4C5A-ADDF-811A0279EF07}" dt="2023-08-27T07:53:54.750" v="17381" actId="478"/>
          <ac:spMkLst>
            <pc:docMk/>
            <pc:sldMk cId="1261402226" sldId="311"/>
            <ac:spMk id="16" creationId="{21E978A0-4443-BD2F-FCAE-A770B4F15026}"/>
          </ac:spMkLst>
        </pc:spChg>
        <pc:spChg chg="del mod">
          <ac:chgData name="直樹 芹澤" userId="04e019a3917b0834" providerId="LiveId" clId="{D1902723-1D47-4C5A-ADDF-811A0279EF07}" dt="2023-08-27T08:01:12.389" v="17572" actId="478"/>
          <ac:spMkLst>
            <pc:docMk/>
            <pc:sldMk cId="1261402226" sldId="311"/>
            <ac:spMk id="21" creationId="{5BB37C4F-392E-1C6A-DFF6-B08389EBFFED}"/>
          </ac:spMkLst>
        </pc:spChg>
        <pc:grpChg chg="del">
          <ac:chgData name="直樹 芹澤" userId="04e019a3917b0834" providerId="LiveId" clId="{D1902723-1D47-4C5A-ADDF-811A0279EF07}" dt="2023-08-27T08:01:09.598" v="17571" actId="478"/>
          <ac:grpSpMkLst>
            <pc:docMk/>
            <pc:sldMk cId="1261402226" sldId="311"/>
            <ac:grpSpMk id="5" creationId="{6CB67D3A-6635-AA07-90DE-4EA7B16BCD0E}"/>
          </ac:grpSpMkLst>
        </pc:grpChg>
        <pc:grpChg chg="add mod">
          <ac:chgData name="直樹 芹澤" userId="04e019a3917b0834" providerId="LiveId" clId="{D1902723-1D47-4C5A-ADDF-811A0279EF07}" dt="2023-08-27T09:02:45.785" v="19261" actId="1076"/>
          <ac:grpSpMkLst>
            <pc:docMk/>
            <pc:sldMk cId="1261402226" sldId="311"/>
            <ac:grpSpMk id="11" creationId="{A86D7A10-8BA6-E10E-1CD0-A9AB9F465408}"/>
          </ac:grpSpMkLst>
        </pc:grpChg>
        <pc:picChg chg="add mod">
          <ac:chgData name="直樹 芹澤" userId="04e019a3917b0834" providerId="LiveId" clId="{D1902723-1D47-4C5A-ADDF-811A0279EF07}" dt="2023-08-27T07:59:27.175" v="17561" actId="164"/>
          <ac:picMkLst>
            <pc:docMk/>
            <pc:sldMk cId="1261402226" sldId="311"/>
            <ac:picMk id="4" creationId="{3816A9D3-C37F-3884-C092-FC71ED5C7B9D}"/>
          </ac:picMkLst>
        </pc:picChg>
        <pc:picChg chg="add mod">
          <ac:chgData name="直樹 芹澤" userId="04e019a3917b0834" providerId="LiveId" clId="{D1902723-1D47-4C5A-ADDF-811A0279EF07}" dt="2023-08-27T07:59:27.175" v="17561" actId="164"/>
          <ac:picMkLst>
            <pc:docMk/>
            <pc:sldMk cId="1261402226" sldId="311"/>
            <ac:picMk id="10" creationId="{84D9045D-F4EA-3BA4-64AE-FF3B6F3A472A}"/>
          </ac:picMkLst>
        </pc:picChg>
        <pc:picChg chg="del">
          <ac:chgData name="直樹 芹澤" userId="04e019a3917b0834" providerId="LiveId" clId="{D1902723-1D47-4C5A-ADDF-811A0279EF07}" dt="2023-08-27T07:54:45.778" v="17382" actId="478"/>
          <ac:picMkLst>
            <pc:docMk/>
            <pc:sldMk cId="1261402226" sldId="311"/>
            <ac:picMk id="13" creationId="{EBE58F9D-D55D-8A0C-5869-381F7FF6C1F3}"/>
          </ac:picMkLst>
        </pc:picChg>
      </pc:sldChg>
      <pc:sldChg chg="addSp delSp modSp add mod">
        <pc:chgData name="直樹 芹澤" userId="04e019a3917b0834" providerId="LiveId" clId="{D1902723-1D47-4C5A-ADDF-811A0279EF07}" dt="2023-09-10T02:59:32.496" v="23750" actId="20577"/>
        <pc:sldMkLst>
          <pc:docMk/>
          <pc:sldMk cId="114600086" sldId="312"/>
        </pc:sldMkLst>
        <pc:spChg chg="add mod">
          <ac:chgData name="直樹 芹澤" userId="04e019a3917b0834" providerId="LiveId" clId="{D1902723-1D47-4C5A-ADDF-811A0279EF07}" dt="2023-08-27T06:24:46.286" v="16830" actId="1582"/>
          <ac:spMkLst>
            <pc:docMk/>
            <pc:sldMk cId="114600086" sldId="312"/>
            <ac:spMk id="6" creationId="{530D9380-32AA-4E3B-1EE5-377D5824EE42}"/>
          </ac:spMkLst>
        </pc:spChg>
        <pc:spChg chg="add mod">
          <ac:chgData name="直樹 芹澤" userId="04e019a3917b0834" providerId="LiveId" clId="{D1902723-1D47-4C5A-ADDF-811A0279EF07}" dt="2023-09-10T02:59:32.496" v="23750" actId="20577"/>
          <ac:spMkLst>
            <pc:docMk/>
            <pc:sldMk cId="114600086" sldId="312"/>
            <ac:spMk id="7" creationId="{93AA03A6-C77A-600C-D62F-164288AAC1E4}"/>
          </ac:spMkLst>
        </pc:spChg>
        <pc:spChg chg="mod">
          <ac:chgData name="直樹 芹澤" userId="04e019a3917b0834" providerId="LiveId" clId="{D1902723-1D47-4C5A-ADDF-811A0279EF07}" dt="2023-08-27T06:23:36.972" v="16821" actId="1076"/>
          <ac:spMkLst>
            <pc:docMk/>
            <pc:sldMk cId="114600086" sldId="312"/>
            <ac:spMk id="12" creationId="{DA4437E0-5FCA-04FD-8FBC-205AEEDF12D7}"/>
          </ac:spMkLst>
        </pc:spChg>
        <pc:spChg chg="del">
          <ac:chgData name="直樹 芹澤" userId="04e019a3917b0834" providerId="LiveId" clId="{D1902723-1D47-4C5A-ADDF-811A0279EF07}" dt="2023-08-27T06:23:42.813" v="16822" actId="478"/>
          <ac:spMkLst>
            <pc:docMk/>
            <pc:sldMk cId="114600086" sldId="312"/>
            <ac:spMk id="24" creationId="{7BE23887-CC9B-042A-9B3F-C2ABCEC9F976}"/>
          </ac:spMkLst>
        </pc:spChg>
        <pc:spChg chg="del mod">
          <ac:chgData name="直樹 芹澤" userId="04e019a3917b0834" providerId="LiveId" clId="{D1902723-1D47-4C5A-ADDF-811A0279EF07}" dt="2023-08-27T06:26:07.626" v="16833" actId="478"/>
          <ac:spMkLst>
            <pc:docMk/>
            <pc:sldMk cId="114600086" sldId="312"/>
            <ac:spMk id="25" creationId="{15E1AA6C-1EB0-4221-8FDA-353AA0132BFE}"/>
          </ac:spMkLst>
        </pc:spChg>
        <pc:spChg chg="del">
          <ac:chgData name="直樹 芹澤" userId="04e019a3917b0834" providerId="LiveId" clId="{D1902723-1D47-4C5A-ADDF-811A0279EF07}" dt="2023-08-27T06:25:55.369" v="16831" actId="478"/>
          <ac:spMkLst>
            <pc:docMk/>
            <pc:sldMk cId="114600086" sldId="312"/>
            <ac:spMk id="29" creationId="{34C7C7F5-F751-3F5F-A09B-1959D218B45E}"/>
          </ac:spMkLst>
        </pc:spChg>
        <pc:spChg chg="mod ord">
          <ac:chgData name="直樹 芹澤" userId="04e019a3917b0834" providerId="LiveId" clId="{D1902723-1D47-4C5A-ADDF-811A0279EF07}" dt="2023-08-27T06:24:12.076" v="16828" actId="14100"/>
          <ac:spMkLst>
            <pc:docMk/>
            <pc:sldMk cId="114600086" sldId="312"/>
            <ac:spMk id="30" creationId="{58272F00-52B9-0FAE-D97D-779D6816B400}"/>
          </ac:spMkLst>
        </pc:spChg>
        <pc:grpChg chg="del">
          <ac:chgData name="直樹 芹澤" userId="04e019a3917b0834" providerId="LiveId" clId="{D1902723-1D47-4C5A-ADDF-811A0279EF07}" dt="2023-08-27T07:46:35.749" v="17261" actId="478"/>
          <ac:grpSpMkLst>
            <pc:docMk/>
            <pc:sldMk cId="114600086" sldId="312"/>
            <ac:grpSpMk id="9" creationId="{CF1BD007-5095-5B22-438E-1AC79598A46F}"/>
          </ac:grpSpMkLst>
        </pc:grpChg>
        <pc:grpChg chg="del">
          <ac:chgData name="直樹 芹澤" userId="04e019a3917b0834" providerId="LiveId" clId="{D1902723-1D47-4C5A-ADDF-811A0279EF07}" dt="2023-08-27T06:21:43.764" v="16677" actId="478"/>
          <ac:grpSpMkLst>
            <pc:docMk/>
            <pc:sldMk cId="114600086" sldId="312"/>
            <ac:grpSpMk id="23" creationId="{B90ED3FA-3A36-2CE0-2ED0-F7F617F9B8AF}"/>
          </ac:grpSpMkLst>
        </pc:grpChg>
        <pc:picChg chg="del">
          <ac:chgData name="直樹 芹澤" userId="04e019a3917b0834" providerId="LiveId" clId="{D1902723-1D47-4C5A-ADDF-811A0279EF07}" dt="2023-08-27T06:21:40.636" v="16676" actId="478"/>
          <ac:picMkLst>
            <pc:docMk/>
            <pc:sldMk cId="114600086" sldId="312"/>
            <ac:picMk id="4" creationId="{7428AE80-3A01-8413-4CF5-A3F70D82208A}"/>
          </ac:picMkLst>
        </pc:picChg>
        <pc:picChg chg="add mod">
          <ac:chgData name="直樹 芹澤" userId="04e019a3917b0834" providerId="LiveId" clId="{D1902723-1D47-4C5A-ADDF-811A0279EF07}" dt="2023-08-27T06:26:18.170" v="16835" actId="1076"/>
          <ac:picMkLst>
            <pc:docMk/>
            <pc:sldMk cId="114600086" sldId="312"/>
            <ac:picMk id="5" creationId="{C1C6D276-DBFB-5ED1-F6F6-B690F2B4789C}"/>
          </ac:picMkLst>
        </pc:picChg>
        <pc:picChg chg="del">
          <ac:chgData name="直樹 芹澤" userId="04e019a3917b0834" providerId="LiveId" clId="{D1902723-1D47-4C5A-ADDF-811A0279EF07}" dt="2023-08-27T06:26:05.406" v="16832" actId="478"/>
          <ac:picMkLst>
            <pc:docMk/>
            <pc:sldMk cId="114600086" sldId="312"/>
            <ac:picMk id="26" creationId="{05810ADF-6312-3C18-87BC-327F371530A4}"/>
          </ac:picMkLst>
        </pc:picChg>
        <pc:picChg chg="del">
          <ac:chgData name="直樹 芹澤" userId="04e019a3917b0834" providerId="LiveId" clId="{D1902723-1D47-4C5A-ADDF-811A0279EF07}" dt="2023-08-27T06:21:37.940" v="16675" actId="478"/>
          <ac:picMkLst>
            <pc:docMk/>
            <pc:sldMk cId="114600086" sldId="312"/>
            <ac:picMk id="28" creationId="{84B2D16B-106B-7491-E830-3042F7DEA85A}"/>
          </ac:picMkLst>
        </pc:picChg>
      </pc:sldChg>
      <pc:sldChg chg="addSp delSp modSp add mod">
        <pc:chgData name="直樹 芹澤" userId="04e019a3917b0834" providerId="LiveId" clId="{D1902723-1D47-4C5A-ADDF-811A0279EF07}" dt="2023-08-27T08:05:51.090" v="17709" actId="1582"/>
        <pc:sldMkLst>
          <pc:docMk/>
          <pc:sldMk cId="1461364625" sldId="313"/>
        </pc:sldMkLst>
        <pc:spChg chg="del mod topLvl">
          <ac:chgData name="直樹 芹澤" userId="04e019a3917b0834" providerId="LiveId" clId="{D1902723-1D47-4C5A-ADDF-811A0279EF07}" dt="2023-08-27T08:01:47.825" v="17577" actId="478"/>
          <ac:spMkLst>
            <pc:docMk/>
            <pc:sldMk cId="1461364625" sldId="313"/>
            <ac:spMk id="6" creationId="{BE22C9EB-3543-23E5-D276-6D1AA658ECED}"/>
          </ac:spMkLst>
        </pc:spChg>
        <pc:spChg chg="mod">
          <ac:chgData name="直樹 芹澤" userId="04e019a3917b0834" providerId="LiveId" clId="{D1902723-1D47-4C5A-ADDF-811A0279EF07}" dt="2023-08-27T08:03:59.080" v="17696" actId="20577"/>
          <ac:spMkLst>
            <pc:docMk/>
            <pc:sldMk cId="1461364625" sldId="313"/>
            <ac:spMk id="8" creationId="{0E80E14F-5F2F-080A-1FA5-8C2A4334D970}"/>
          </ac:spMkLst>
        </pc:spChg>
        <pc:spChg chg="add mod">
          <ac:chgData name="直樹 芹澤" userId="04e019a3917b0834" providerId="LiveId" clId="{D1902723-1D47-4C5A-ADDF-811A0279EF07}" dt="2023-08-27T08:05:08.192" v="17705" actId="164"/>
          <ac:spMkLst>
            <pc:docMk/>
            <pc:sldMk cId="1461364625" sldId="313"/>
            <ac:spMk id="17" creationId="{2C31C4B9-7895-95F1-089E-C58CDA64F1F8}"/>
          </ac:spMkLst>
        </pc:spChg>
        <pc:spChg chg="add mod">
          <ac:chgData name="直樹 芹澤" userId="04e019a3917b0834" providerId="LiveId" clId="{D1902723-1D47-4C5A-ADDF-811A0279EF07}" dt="2023-08-27T08:05:51.090" v="17709" actId="1582"/>
          <ac:spMkLst>
            <pc:docMk/>
            <pc:sldMk cId="1461364625" sldId="313"/>
            <ac:spMk id="19" creationId="{CD0DC22F-A20F-3822-FCDB-4FC29E83F4C8}"/>
          </ac:spMkLst>
        </pc:spChg>
        <pc:spChg chg="del">
          <ac:chgData name="直樹 芹澤" userId="04e019a3917b0834" providerId="LiveId" clId="{D1902723-1D47-4C5A-ADDF-811A0279EF07}" dt="2023-08-27T08:01:52.760" v="17579" actId="478"/>
          <ac:spMkLst>
            <pc:docMk/>
            <pc:sldMk cId="1461364625" sldId="313"/>
            <ac:spMk id="21" creationId="{5BB37C4F-392E-1C6A-DFF6-B08389EBFFED}"/>
          </ac:spMkLst>
        </pc:spChg>
        <pc:grpChg chg="del">
          <ac:chgData name="直樹 芹澤" userId="04e019a3917b0834" providerId="LiveId" clId="{D1902723-1D47-4C5A-ADDF-811A0279EF07}" dt="2023-08-27T08:01:47.825" v="17577" actId="478"/>
          <ac:grpSpMkLst>
            <pc:docMk/>
            <pc:sldMk cId="1461364625" sldId="313"/>
            <ac:grpSpMk id="5" creationId="{6CB67D3A-6635-AA07-90DE-4EA7B16BCD0E}"/>
          </ac:grpSpMkLst>
        </pc:grpChg>
        <pc:grpChg chg="del">
          <ac:chgData name="直樹 芹澤" userId="04e019a3917b0834" providerId="LiveId" clId="{D1902723-1D47-4C5A-ADDF-811A0279EF07}" dt="2023-08-27T08:00:27.309" v="17563" actId="478"/>
          <ac:grpSpMkLst>
            <pc:docMk/>
            <pc:sldMk cId="1461364625" sldId="313"/>
            <ac:grpSpMk id="11" creationId="{A86D7A10-8BA6-E10E-1CD0-A9AB9F465408}"/>
          </ac:grpSpMkLst>
        </pc:grpChg>
        <pc:grpChg chg="add mod">
          <ac:chgData name="直樹 芹澤" userId="04e019a3917b0834" providerId="LiveId" clId="{D1902723-1D47-4C5A-ADDF-811A0279EF07}" dt="2023-08-27T08:05:08.192" v="17705" actId="164"/>
          <ac:grpSpMkLst>
            <pc:docMk/>
            <pc:sldMk cId="1461364625" sldId="313"/>
            <ac:grpSpMk id="18" creationId="{26E804A0-6955-8B68-27C5-68033A7ACEC9}"/>
          </ac:grpSpMkLst>
        </pc:grpChg>
        <pc:picChg chg="add del mod">
          <ac:chgData name="直樹 芹澤" userId="04e019a3917b0834" providerId="LiveId" clId="{D1902723-1D47-4C5A-ADDF-811A0279EF07}" dt="2023-08-27T08:02:50.285" v="17587" actId="478"/>
          <ac:picMkLst>
            <pc:docMk/>
            <pc:sldMk cId="1461364625" sldId="313"/>
            <ac:picMk id="12" creationId="{6D1CC710-B55C-8FE7-BDF1-0DEDA1D7E597}"/>
          </ac:picMkLst>
        </pc:picChg>
        <pc:picChg chg="add mod">
          <ac:chgData name="直樹 芹澤" userId="04e019a3917b0834" providerId="LiveId" clId="{D1902723-1D47-4C5A-ADDF-811A0279EF07}" dt="2023-08-27T08:05:08.192" v="17705" actId="164"/>
          <ac:picMkLst>
            <pc:docMk/>
            <pc:sldMk cId="1461364625" sldId="313"/>
            <ac:picMk id="15" creationId="{A877A309-95D3-09E5-D57D-3C75F9D9080C}"/>
          </ac:picMkLst>
        </pc:picChg>
        <pc:picChg chg="add mod">
          <ac:chgData name="直樹 芹澤" userId="04e019a3917b0834" providerId="LiveId" clId="{D1902723-1D47-4C5A-ADDF-811A0279EF07}" dt="2023-08-27T08:05:08.192" v="17705" actId="164"/>
          <ac:picMkLst>
            <pc:docMk/>
            <pc:sldMk cId="1461364625" sldId="313"/>
            <ac:picMk id="16" creationId="{7F4B25B5-D3E0-F8ED-BF7A-C8DCE7FB851E}"/>
          </ac:picMkLst>
        </pc:picChg>
        <pc:cxnChg chg="del topLvl">
          <ac:chgData name="直樹 芹澤" userId="04e019a3917b0834" providerId="LiveId" clId="{D1902723-1D47-4C5A-ADDF-811A0279EF07}" dt="2023-08-27T08:01:50.557" v="17578" actId="478"/>
          <ac:cxnSpMkLst>
            <pc:docMk/>
            <pc:sldMk cId="1461364625" sldId="313"/>
            <ac:cxnSpMk id="7" creationId="{797E9251-005D-C72F-BD70-C86BCF7EF252}"/>
          </ac:cxnSpMkLst>
        </pc:cxnChg>
      </pc:sldChg>
      <pc:sldChg chg="addSp delSp modSp add mod">
        <pc:chgData name="直樹 芹澤" userId="04e019a3917b0834" providerId="LiveId" clId="{D1902723-1D47-4C5A-ADDF-811A0279EF07}" dt="2023-08-27T08:32:23.744" v="18003" actId="164"/>
        <pc:sldMkLst>
          <pc:docMk/>
          <pc:sldMk cId="2580405531" sldId="314"/>
        </pc:sldMkLst>
        <pc:spChg chg="add mod">
          <ac:chgData name="直樹 芹澤" userId="04e019a3917b0834" providerId="LiveId" clId="{D1902723-1D47-4C5A-ADDF-811A0279EF07}" dt="2023-08-27T08:32:23.744" v="18003" actId="164"/>
          <ac:spMkLst>
            <pc:docMk/>
            <pc:sldMk cId="2580405531" sldId="314"/>
            <ac:spMk id="5" creationId="{C5D5F7A6-434B-3B36-0686-0A61766AEED6}"/>
          </ac:spMkLst>
        </pc:spChg>
        <pc:spChg chg="mod">
          <ac:chgData name="直樹 芹澤" userId="04e019a3917b0834" providerId="LiveId" clId="{D1902723-1D47-4C5A-ADDF-811A0279EF07}" dt="2023-08-27T08:31:12.468" v="17994" actId="20577"/>
          <ac:spMkLst>
            <pc:docMk/>
            <pc:sldMk cId="2580405531" sldId="314"/>
            <ac:spMk id="8" creationId="{0E80E14F-5F2F-080A-1FA5-8C2A4334D970}"/>
          </ac:spMkLst>
        </pc:spChg>
        <pc:spChg chg="del">
          <ac:chgData name="直樹 芹澤" userId="04e019a3917b0834" providerId="LiveId" clId="{D1902723-1D47-4C5A-ADDF-811A0279EF07}" dt="2023-08-27T08:06:26.539" v="17712" actId="478"/>
          <ac:spMkLst>
            <pc:docMk/>
            <pc:sldMk cId="2580405531" sldId="314"/>
            <ac:spMk id="19" creationId="{CD0DC22F-A20F-3822-FCDB-4FC29E83F4C8}"/>
          </ac:spMkLst>
        </pc:spChg>
        <pc:grpChg chg="add mod">
          <ac:chgData name="直樹 芹澤" userId="04e019a3917b0834" providerId="LiveId" clId="{D1902723-1D47-4C5A-ADDF-811A0279EF07}" dt="2023-08-27T08:32:23.744" v="18003" actId="164"/>
          <ac:grpSpMkLst>
            <pc:docMk/>
            <pc:sldMk cId="2580405531" sldId="314"/>
            <ac:grpSpMk id="7" creationId="{83E482EF-4CB5-1EBD-BFDB-C95120B7DD2A}"/>
          </ac:grpSpMkLst>
        </pc:grpChg>
        <pc:grpChg chg="del">
          <ac:chgData name="直樹 芹澤" userId="04e019a3917b0834" providerId="LiveId" clId="{D1902723-1D47-4C5A-ADDF-811A0279EF07}" dt="2023-08-27T08:06:24.128" v="17711" actId="478"/>
          <ac:grpSpMkLst>
            <pc:docMk/>
            <pc:sldMk cId="2580405531" sldId="314"/>
            <ac:grpSpMk id="18" creationId="{26E804A0-6955-8B68-27C5-68033A7ACEC9}"/>
          </ac:grpSpMkLst>
        </pc:grpChg>
        <pc:picChg chg="add mod">
          <ac:chgData name="直樹 芹澤" userId="04e019a3917b0834" providerId="LiveId" clId="{D1902723-1D47-4C5A-ADDF-811A0279EF07}" dt="2023-08-27T08:32:23.744" v="18003" actId="164"/>
          <ac:picMkLst>
            <pc:docMk/>
            <pc:sldMk cId="2580405531" sldId="314"/>
            <ac:picMk id="4" creationId="{7005FB8C-AE6E-0383-F0A8-0692D000D42D}"/>
          </ac:picMkLst>
        </pc:picChg>
        <pc:picChg chg="add mod">
          <ac:chgData name="直樹 芹澤" userId="04e019a3917b0834" providerId="LiveId" clId="{D1902723-1D47-4C5A-ADDF-811A0279EF07}" dt="2023-08-27T08:32:23.744" v="18003" actId="164"/>
          <ac:picMkLst>
            <pc:docMk/>
            <pc:sldMk cId="2580405531" sldId="314"/>
            <ac:picMk id="6" creationId="{5A003478-0B5C-DEC6-87C5-E1A475A0AF6E}"/>
          </ac:picMkLst>
        </pc:picChg>
      </pc:sldChg>
      <pc:sldChg chg="addSp delSp modSp add mod">
        <pc:chgData name="直樹 芹澤" userId="04e019a3917b0834" providerId="LiveId" clId="{D1902723-1D47-4C5A-ADDF-811A0279EF07}" dt="2023-08-27T08:48:45.880" v="18724" actId="20577"/>
        <pc:sldMkLst>
          <pc:docMk/>
          <pc:sldMk cId="3420513213" sldId="315"/>
        </pc:sldMkLst>
        <pc:spChg chg="mod">
          <ac:chgData name="直樹 芹澤" userId="04e019a3917b0834" providerId="LiveId" clId="{D1902723-1D47-4C5A-ADDF-811A0279EF07}" dt="2023-08-27T08:42:23.793" v="18189" actId="20577"/>
          <ac:spMkLst>
            <pc:docMk/>
            <pc:sldMk cId="3420513213" sldId="315"/>
            <ac:spMk id="8" creationId="{0E80E14F-5F2F-080A-1FA5-8C2A4334D970}"/>
          </ac:spMkLst>
        </pc:spChg>
        <pc:spChg chg="add mod">
          <ac:chgData name="直樹 芹澤" userId="04e019a3917b0834" providerId="LiveId" clId="{D1902723-1D47-4C5A-ADDF-811A0279EF07}" dt="2023-08-27T08:48:45.880" v="18724" actId="20577"/>
          <ac:spMkLst>
            <pc:docMk/>
            <pc:sldMk cId="3420513213" sldId="315"/>
            <ac:spMk id="10" creationId="{8A81F079-9437-47A2-973A-CD463A1CDCBF}"/>
          </ac:spMkLst>
        </pc:spChg>
        <pc:grpChg chg="del">
          <ac:chgData name="直樹 芹澤" userId="04e019a3917b0834" providerId="LiveId" clId="{D1902723-1D47-4C5A-ADDF-811A0279EF07}" dt="2023-08-27T08:35:22.958" v="18005" actId="478"/>
          <ac:grpSpMkLst>
            <pc:docMk/>
            <pc:sldMk cId="3420513213" sldId="315"/>
            <ac:grpSpMk id="7" creationId="{83E482EF-4CB5-1EBD-BFDB-C95120B7DD2A}"/>
          </ac:grpSpMkLst>
        </pc:grpChg>
        <pc:picChg chg="add mod">
          <ac:chgData name="直樹 芹澤" userId="04e019a3917b0834" providerId="LiveId" clId="{D1902723-1D47-4C5A-ADDF-811A0279EF07}" dt="2023-08-27T08:47:48.685" v="18651" actId="1076"/>
          <ac:picMkLst>
            <pc:docMk/>
            <pc:sldMk cId="3420513213" sldId="315"/>
            <ac:picMk id="9" creationId="{47D336D7-4931-CCEA-008B-E099B20724A0}"/>
          </ac:picMkLst>
        </pc:picChg>
      </pc:sldChg>
      <pc:sldChg chg="addSp delSp modSp add mod">
        <pc:chgData name="直樹 芹澤" userId="04e019a3917b0834" providerId="LiveId" clId="{D1902723-1D47-4C5A-ADDF-811A0279EF07}" dt="2023-09-10T03:02:14.111" v="23767" actId="20577"/>
        <pc:sldMkLst>
          <pc:docMk/>
          <pc:sldMk cId="2841286249" sldId="316"/>
        </pc:sldMkLst>
        <pc:spChg chg="mod">
          <ac:chgData name="直樹 芹澤" userId="04e019a3917b0834" providerId="LiveId" clId="{D1902723-1D47-4C5A-ADDF-811A0279EF07}" dt="2023-08-27T09:13:57.283" v="19577" actId="14100"/>
          <ac:spMkLst>
            <pc:docMk/>
            <pc:sldMk cId="2841286249" sldId="316"/>
            <ac:spMk id="2" creationId="{D981E8BD-FCE2-5C6C-FA66-C9CC77230DCD}"/>
          </ac:spMkLst>
        </pc:spChg>
        <pc:spChg chg="mod topLvl">
          <ac:chgData name="直樹 芹澤" userId="04e019a3917b0834" providerId="LiveId" clId="{D1902723-1D47-4C5A-ADDF-811A0279EF07}" dt="2023-08-27T08:53:11.293" v="18767" actId="164"/>
          <ac:spMkLst>
            <pc:docMk/>
            <pc:sldMk cId="2841286249" sldId="316"/>
            <ac:spMk id="5" creationId="{7F89C596-54FE-FA65-25EF-0C86D6C76144}"/>
          </ac:spMkLst>
        </pc:spChg>
        <pc:spChg chg="del mod">
          <ac:chgData name="直樹 芹澤" userId="04e019a3917b0834" providerId="LiveId" clId="{D1902723-1D47-4C5A-ADDF-811A0279EF07}" dt="2023-08-27T08:52:22.829" v="18761" actId="478"/>
          <ac:spMkLst>
            <pc:docMk/>
            <pc:sldMk cId="2841286249" sldId="316"/>
            <ac:spMk id="8" creationId="{0E80E14F-5F2F-080A-1FA5-8C2A4334D970}"/>
          </ac:spMkLst>
        </pc:spChg>
        <pc:spChg chg="del">
          <ac:chgData name="直樹 芹澤" userId="04e019a3917b0834" providerId="LiveId" clId="{D1902723-1D47-4C5A-ADDF-811A0279EF07}" dt="2023-08-27T08:51:11.635" v="18732" actId="478"/>
          <ac:spMkLst>
            <pc:docMk/>
            <pc:sldMk cId="2841286249" sldId="316"/>
            <ac:spMk id="10" creationId="{8A81F079-9437-47A2-973A-CD463A1CDCBF}"/>
          </ac:spMkLst>
        </pc:spChg>
        <pc:spChg chg="mod">
          <ac:chgData name="直樹 芹澤" userId="04e019a3917b0834" providerId="LiveId" clId="{D1902723-1D47-4C5A-ADDF-811A0279EF07}" dt="2023-08-27T08:52:15.746" v="18760" actId="20577"/>
          <ac:spMkLst>
            <pc:docMk/>
            <pc:sldMk cId="2841286249" sldId="316"/>
            <ac:spMk id="11" creationId="{05F0E3EA-8371-F979-83FF-B2D48ADC8FC9}"/>
          </ac:spMkLst>
        </pc:spChg>
        <pc:spChg chg="add mod">
          <ac:chgData name="直樹 芹澤" userId="04e019a3917b0834" providerId="LiveId" clId="{D1902723-1D47-4C5A-ADDF-811A0279EF07}" dt="2023-09-10T03:02:14.111" v="23767" actId="20577"/>
          <ac:spMkLst>
            <pc:docMk/>
            <pc:sldMk cId="2841286249" sldId="316"/>
            <ac:spMk id="14" creationId="{0894FB11-B5E7-B6FB-BA64-E48DB26DC9CA}"/>
          </ac:spMkLst>
        </pc:spChg>
        <pc:spChg chg="add mod">
          <ac:chgData name="直樹 芹澤" userId="04e019a3917b0834" providerId="LiveId" clId="{D1902723-1D47-4C5A-ADDF-811A0279EF07}" dt="2023-08-27T08:59:26.592" v="19167" actId="20577"/>
          <ac:spMkLst>
            <pc:docMk/>
            <pc:sldMk cId="2841286249" sldId="316"/>
            <ac:spMk id="15" creationId="{DB9B6528-7A94-E714-AF1C-812011BF1955}"/>
          </ac:spMkLst>
        </pc:spChg>
        <pc:grpChg chg="add del mod">
          <ac:chgData name="直樹 芹澤" userId="04e019a3917b0834" providerId="LiveId" clId="{D1902723-1D47-4C5A-ADDF-811A0279EF07}" dt="2023-08-27T08:53:06.035" v="18766" actId="165"/>
          <ac:grpSpMkLst>
            <pc:docMk/>
            <pc:sldMk cId="2841286249" sldId="316"/>
            <ac:grpSpMk id="3" creationId="{1F98EBDC-52B6-FC09-9012-C8673F31561D}"/>
          </ac:grpSpMkLst>
        </pc:grpChg>
        <pc:grpChg chg="add mod">
          <ac:chgData name="直樹 芹澤" userId="04e019a3917b0834" providerId="LiveId" clId="{D1902723-1D47-4C5A-ADDF-811A0279EF07}" dt="2023-08-27T08:52:00.149" v="18737" actId="1076"/>
          <ac:grpSpMkLst>
            <pc:docMk/>
            <pc:sldMk cId="2841286249" sldId="316"/>
            <ac:grpSpMk id="7" creationId="{FAC98CED-CE29-577A-DFE8-06954A3D7663}"/>
          </ac:grpSpMkLst>
        </pc:grpChg>
        <pc:grpChg chg="add mod">
          <ac:chgData name="直樹 芹澤" userId="04e019a3917b0834" providerId="LiveId" clId="{D1902723-1D47-4C5A-ADDF-811A0279EF07}" dt="2023-08-27T08:56:10.086" v="18961" actId="1076"/>
          <ac:grpSpMkLst>
            <pc:docMk/>
            <pc:sldMk cId="2841286249" sldId="316"/>
            <ac:grpSpMk id="13" creationId="{6E57F678-2D21-4501-455F-46770CE8413B}"/>
          </ac:grpSpMkLst>
        </pc:grpChg>
        <pc:picChg chg="mod topLvl">
          <ac:chgData name="直樹 芹澤" userId="04e019a3917b0834" providerId="LiveId" clId="{D1902723-1D47-4C5A-ADDF-811A0279EF07}" dt="2023-08-27T08:53:11.293" v="18767" actId="164"/>
          <ac:picMkLst>
            <pc:docMk/>
            <pc:sldMk cId="2841286249" sldId="316"/>
            <ac:picMk id="4" creationId="{73DD1D6F-F599-A109-6B4A-AFF005639DBC}"/>
          </ac:picMkLst>
        </pc:picChg>
        <pc:picChg chg="mod topLvl">
          <ac:chgData name="直樹 芹澤" userId="04e019a3917b0834" providerId="LiveId" clId="{D1902723-1D47-4C5A-ADDF-811A0279EF07}" dt="2023-08-27T08:53:11.293" v="18767" actId="164"/>
          <ac:picMkLst>
            <pc:docMk/>
            <pc:sldMk cId="2841286249" sldId="316"/>
            <ac:picMk id="6" creationId="{A42D38F4-0143-C9FE-7A5C-1F218AB6EC48}"/>
          </ac:picMkLst>
        </pc:picChg>
        <pc:picChg chg="del">
          <ac:chgData name="直樹 芹澤" userId="04e019a3917b0834" providerId="LiveId" clId="{D1902723-1D47-4C5A-ADDF-811A0279EF07}" dt="2023-08-27T08:49:38.255" v="18726" actId="478"/>
          <ac:picMkLst>
            <pc:docMk/>
            <pc:sldMk cId="2841286249" sldId="316"/>
            <ac:picMk id="9" creationId="{47D336D7-4931-CCEA-008B-E099B20724A0}"/>
          </ac:picMkLst>
        </pc:picChg>
        <pc:cxnChg chg="mod">
          <ac:chgData name="直樹 芹澤" userId="04e019a3917b0834" providerId="LiveId" clId="{D1902723-1D47-4C5A-ADDF-811A0279EF07}" dt="2023-08-27T08:51:38.870" v="18733"/>
          <ac:cxnSpMkLst>
            <pc:docMk/>
            <pc:sldMk cId="2841286249" sldId="316"/>
            <ac:cxnSpMk id="12" creationId="{965E9903-6557-3A8F-26C6-50B78D507C01}"/>
          </ac:cxnSpMkLst>
        </pc:cxnChg>
      </pc:sldChg>
      <pc:sldChg chg="addSp delSp modSp add mod">
        <pc:chgData name="直樹 芹澤" userId="04e019a3917b0834" providerId="LiveId" clId="{D1902723-1D47-4C5A-ADDF-811A0279EF07}" dt="2023-09-10T03:02:40.625" v="23775"/>
        <pc:sldMkLst>
          <pc:docMk/>
          <pc:sldMk cId="3259050179" sldId="317"/>
        </pc:sldMkLst>
        <pc:spChg chg="mod">
          <ac:chgData name="直樹 芹澤" userId="04e019a3917b0834" providerId="LiveId" clId="{D1902723-1D47-4C5A-ADDF-811A0279EF07}" dt="2023-08-27T09:14:10.123" v="19589" actId="14100"/>
          <ac:spMkLst>
            <pc:docMk/>
            <pc:sldMk cId="3259050179" sldId="317"/>
            <ac:spMk id="2" creationId="{D981E8BD-FCE2-5C6C-FA66-C9CC77230DCD}"/>
          </ac:spMkLst>
        </pc:spChg>
        <pc:spChg chg="add mod">
          <ac:chgData name="直樹 芹澤" userId="04e019a3917b0834" providerId="LiveId" clId="{D1902723-1D47-4C5A-ADDF-811A0279EF07}" dt="2023-08-27T09:03:44.023" v="19272" actId="1076"/>
          <ac:spMkLst>
            <pc:docMk/>
            <pc:sldMk cId="3259050179" sldId="317"/>
            <ac:spMk id="9" creationId="{507D31BD-A0BF-ECE3-E284-524A13FB17A1}"/>
          </ac:spMkLst>
        </pc:spChg>
        <pc:spChg chg="add mod">
          <ac:chgData name="直樹 芹澤" userId="04e019a3917b0834" providerId="LiveId" clId="{D1902723-1D47-4C5A-ADDF-811A0279EF07}" dt="2023-09-10T03:02:40.625" v="23775"/>
          <ac:spMkLst>
            <pc:docMk/>
            <pc:sldMk cId="3259050179" sldId="317"/>
            <ac:spMk id="10" creationId="{CCDAC4E6-46E2-E30B-A259-2CF9D7B44C12}"/>
          </ac:spMkLst>
        </pc:spChg>
        <pc:spChg chg="mod">
          <ac:chgData name="直樹 芹澤" userId="04e019a3917b0834" providerId="LiveId" clId="{D1902723-1D47-4C5A-ADDF-811A0279EF07}" dt="2023-08-27T09:01:52.115" v="19260" actId="20577"/>
          <ac:spMkLst>
            <pc:docMk/>
            <pc:sldMk cId="3259050179" sldId="317"/>
            <ac:spMk id="14" creationId="{0894FB11-B5E7-B6FB-BA64-E48DB26DC9CA}"/>
          </ac:spMkLst>
        </pc:spChg>
        <pc:spChg chg="del mod">
          <ac:chgData name="直樹 芹澤" userId="04e019a3917b0834" providerId="LiveId" clId="{D1902723-1D47-4C5A-ADDF-811A0279EF07}" dt="2023-08-27T09:18:21.361" v="19602" actId="478"/>
          <ac:spMkLst>
            <pc:docMk/>
            <pc:sldMk cId="3259050179" sldId="317"/>
            <ac:spMk id="15" creationId="{DB9B6528-7A94-E714-AF1C-812011BF1955}"/>
          </ac:spMkLst>
        </pc:spChg>
        <pc:spChg chg="add mod">
          <ac:chgData name="直樹 芹澤" userId="04e019a3917b0834" providerId="LiveId" clId="{D1902723-1D47-4C5A-ADDF-811A0279EF07}" dt="2023-08-27T09:07:44.183" v="19392" actId="208"/>
          <ac:spMkLst>
            <pc:docMk/>
            <pc:sldMk cId="3259050179" sldId="317"/>
            <ac:spMk id="16" creationId="{27316A9A-BC6E-9450-C3B9-36BCBEC5BC8F}"/>
          </ac:spMkLst>
        </pc:spChg>
        <pc:spChg chg="add mod">
          <ac:chgData name="直樹 芹澤" userId="04e019a3917b0834" providerId="LiveId" clId="{D1902723-1D47-4C5A-ADDF-811A0279EF07}" dt="2023-08-27T09:10:52.631" v="19528" actId="1037"/>
          <ac:spMkLst>
            <pc:docMk/>
            <pc:sldMk cId="3259050179" sldId="317"/>
            <ac:spMk id="17" creationId="{2D30891F-4C73-D3F4-DE6C-A10D279BDB83}"/>
          </ac:spMkLst>
        </pc:spChg>
        <pc:spChg chg="add mod">
          <ac:chgData name="直樹 芹澤" userId="04e019a3917b0834" providerId="LiveId" clId="{D1902723-1D47-4C5A-ADDF-811A0279EF07}" dt="2023-08-27T09:10:18.580" v="19516" actId="208"/>
          <ac:spMkLst>
            <pc:docMk/>
            <pc:sldMk cId="3259050179" sldId="317"/>
            <ac:spMk id="18" creationId="{4E12912C-1EB2-AE91-6677-776DF068F2C8}"/>
          </ac:spMkLst>
        </pc:spChg>
        <pc:grpChg chg="del">
          <ac:chgData name="直樹 芹澤" userId="04e019a3917b0834" providerId="LiveId" clId="{D1902723-1D47-4C5A-ADDF-811A0279EF07}" dt="2023-08-27T09:01:09.484" v="19177" actId="478"/>
          <ac:grpSpMkLst>
            <pc:docMk/>
            <pc:sldMk cId="3259050179" sldId="317"/>
            <ac:grpSpMk id="7" creationId="{FAC98CED-CE29-577A-DFE8-06954A3D7663}"/>
          </ac:grpSpMkLst>
        </pc:grpChg>
        <pc:grpChg chg="del">
          <ac:chgData name="直樹 芹澤" userId="04e019a3917b0834" providerId="LiveId" clId="{D1902723-1D47-4C5A-ADDF-811A0279EF07}" dt="2023-08-27T08:59:40.180" v="19169" actId="478"/>
          <ac:grpSpMkLst>
            <pc:docMk/>
            <pc:sldMk cId="3259050179" sldId="317"/>
            <ac:grpSpMk id="13" creationId="{6E57F678-2D21-4501-455F-46770CE8413B}"/>
          </ac:grpSpMkLst>
        </pc:grpChg>
        <pc:picChg chg="add mod">
          <ac:chgData name="直樹 芹澤" userId="04e019a3917b0834" providerId="LiveId" clId="{D1902723-1D47-4C5A-ADDF-811A0279EF07}" dt="2023-08-27T09:10:33.760" v="19518" actId="1038"/>
          <ac:picMkLst>
            <pc:docMk/>
            <pc:sldMk cId="3259050179" sldId="317"/>
            <ac:picMk id="8" creationId="{BA52C8F9-A595-52D3-76D6-712DB541DF8A}"/>
          </ac:picMkLst>
        </pc:picChg>
      </pc:sldChg>
      <pc:sldChg chg="addSp delSp modSp add mod">
        <pc:chgData name="直樹 芹澤" userId="04e019a3917b0834" providerId="LiveId" clId="{D1902723-1D47-4C5A-ADDF-811A0279EF07}" dt="2023-08-27T09:33:29.262" v="20258" actId="20577"/>
        <pc:sldMkLst>
          <pc:docMk/>
          <pc:sldMk cId="1039873541" sldId="318"/>
        </pc:sldMkLst>
        <pc:spChg chg="mod">
          <ac:chgData name="直樹 芹澤" userId="04e019a3917b0834" providerId="LiveId" clId="{D1902723-1D47-4C5A-ADDF-811A0279EF07}" dt="2023-08-27T09:14:22.369" v="19598" actId="14100"/>
          <ac:spMkLst>
            <pc:docMk/>
            <pc:sldMk cId="1039873541" sldId="318"/>
            <ac:spMk id="2" creationId="{D981E8BD-FCE2-5C6C-FA66-C9CC77230DCD}"/>
          </ac:spMkLst>
        </pc:spChg>
        <pc:spChg chg="add mod">
          <ac:chgData name="直樹 芹澤" userId="04e019a3917b0834" providerId="LiveId" clId="{D1902723-1D47-4C5A-ADDF-811A0279EF07}" dt="2023-08-27T09:24:43.065" v="19775" actId="1076"/>
          <ac:spMkLst>
            <pc:docMk/>
            <pc:sldMk cId="1039873541" sldId="318"/>
            <ac:spMk id="5" creationId="{8EFA25BE-D8ED-5B12-77F5-061A43B126CB}"/>
          </ac:spMkLst>
        </pc:spChg>
        <pc:spChg chg="add mod">
          <ac:chgData name="直樹 芹澤" userId="04e019a3917b0834" providerId="LiveId" clId="{D1902723-1D47-4C5A-ADDF-811A0279EF07}" dt="2023-08-27T09:24:19.369" v="19771" actId="14100"/>
          <ac:spMkLst>
            <pc:docMk/>
            <pc:sldMk cId="1039873541" sldId="318"/>
            <ac:spMk id="6" creationId="{91A53BE9-432C-B55B-E203-B4CD5BF5EE05}"/>
          </ac:spMkLst>
        </pc:spChg>
        <pc:spChg chg="add mod">
          <ac:chgData name="直樹 芹澤" userId="04e019a3917b0834" providerId="LiveId" clId="{D1902723-1D47-4C5A-ADDF-811A0279EF07}" dt="2023-08-27T09:25:10.147" v="19779" actId="14100"/>
          <ac:spMkLst>
            <pc:docMk/>
            <pc:sldMk cId="1039873541" sldId="318"/>
            <ac:spMk id="7" creationId="{5CD5C574-240C-A4D5-D1DB-5063E38379E4}"/>
          </ac:spMkLst>
        </pc:spChg>
        <pc:spChg chg="del">
          <ac:chgData name="直樹 芹澤" userId="04e019a3917b0834" providerId="LiveId" clId="{D1902723-1D47-4C5A-ADDF-811A0279EF07}" dt="2023-08-27T09:12:58.484" v="19536" actId="478"/>
          <ac:spMkLst>
            <pc:docMk/>
            <pc:sldMk cId="1039873541" sldId="318"/>
            <ac:spMk id="9" creationId="{507D31BD-A0BF-ECE3-E284-524A13FB17A1}"/>
          </ac:spMkLst>
        </pc:spChg>
        <pc:spChg chg="del">
          <ac:chgData name="直樹 芹澤" userId="04e019a3917b0834" providerId="LiveId" clId="{D1902723-1D47-4C5A-ADDF-811A0279EF07}" dt="2023-08-27T09:12:54.286" v="19534" actId="478"/>
          <ac:spMkLst>
            <pc:docMk/>
            <pc:sldMk cId="1039873541" sldId="318"/>
            <ac:spMk id="10" creationId="{CCDAC4E6-46E2-E30B-A259-2CF9D7B44C12}"/>
          </ac:spMkLst>
        </pc:spChg>
        <pc:spChg chg="add mod">
          <ac:chgData name="直樹 芹澤" userId="04e019a3917b0834" providerId="LiveId" clId="{D1902723-1D47-4C5A-ADDF-811A0279EF07}" dt="2023-08-27T09:24:54.253" v="19778" actId="1035"/>
          <ac:spMkLst>
            <pc:docMk/>
            <pc:sldMk cId="1039873541" sldId="318"/>
            <ac:spMk id="11" creationId="{ACB6ED33-20C8-1270-9AE9-032D1A871AFF}"/>
          </ac:spMkLst>
        </pc:spChg>
        <pc:spChg chg="add del mod">
          <ac:chgData name="直樹 芹澤" userId="04e019a3917b0834" providerId="LiveId" clId="{D1902723-1D47-4C5A-ADDF-811A0279EF07}" dt="2023-08-27T09:26:13.315" v="19805"/>
          <ac:spMkLst>
            <pc:docMk/>
            <pc:sldMk cId="1039873541" sldId="318"/>
            <ac:spMk id="12" creationId="{EF425FE6-EB21-C17B-86D5-DE3E93F00849}"/>
          </ac:spMkLst>
        </pc:spChg>
        <pc:spChg chg="add mod">
          <ac:chgData name="直樹 芹澤" userId="04e019a3917b0834" providerId="LiveId" clId="{D1902723-1D47-4C5A-ADDF-811A0279EF07}" dt="2023-08-27T09:33:29.262" v="20258" actId="20577"/>
          <ac:spMkLst>
            <pc:docMk/>
            <pc:sldMk cId="1039873541" sldId="318"/>
            <ac:spMk id="13" creationId="{1E36D94C-977D-9CD5-4899-EE63C38759BB}"/>
          </ac:spMkLst>
        </pc:spChg>
        <pc:spChg chg="del mod">
          <ac:chgData name="直樹 芹澤" userId="04e019a3917b0834" providerId="LiveId" clId="{D1902723-1D47-4C5A-ADDF-811A0279EF07}" dt="2023-08-27T09:13:26.509" v="19555"/>
          <ac:spMkLst>
            <pc:docMk/>
            <pc:sldMk cId="1039873541" sldId="318"/>
            <ac:spMk id="14" creationId="{0894FB11-B5E7-B6FB-BA64-E48DB26DC9CA}"/>
          </ac:spMkLst>
        </pc:spChg>
        <pc:spChg chg="mod">
          <ac:chgData name="直樹 芹澤" userId="04e019a3917b0834" providerId="LiveId" clId="{D1902723-1D47-4C5A-ADDF-811A0279EF07}" dt="2023-08-27T09:25:30.932" v="19803" actId="20577"/>
          <ac:spMkLst>
            <pc:docMk/>
            <pc:sldMk cId="1039873541" sldId="318"/>
            <ac:spMk id="15" creationId="{DB9B6528-7A94-E714-AF1C-812011BF1955}"/>
          </ac:spMkLst>
        </pc:spChg>
        <pc:spChg chg="del">
          <ac:chgData name="直樹 芹澤" userId="04e019a3917b0834" providerId="LiveId" clId="{D1902723-1D47-4C5A-ADDF-811A0279EF07}" dt="2023-08-27T09:12:56.296" v="19535" actId="478"/>
          <ac:spMkLst>
            <pc:docMk/>
            <pc:sldMk cId="1039873541" sldId="318"/>
            <ac:spMk id="16" creationId="{27316A9A-BC6E-9450-C3B9-36BCBEC5BC8F}"/>
          </ac:spMkLst>
        </pc:spChg>
        <pc:spChg chg="del">
          <ac:chgData name="直樹 芹澤" userId="04e019a3917b0834" providerId="LiveId" clId="{D1902723-1D47-4C5A-ADDF-811A0279EF07}" dt="2023-08-27T09:12:48.256" v="19532" actId="478"/>
          <ac:spMkLst>
            <pc:docMk/>
            <pc:sldMk cId="1039873541" sldId="318"/>
            <ac:spMk id="17" creationId="{2D30891F-4C73-D3F4-DE6C-A10D279BDB83}"/>
          </ac:spMkLst>
        </pc:spChg>
        <pc:spChg chg="del">
          <ac:chgData name="直樹 芹澤" userId="04e019a3917b0834" providerId="LiveId" clId="{D1902723-1D47-4C5A-ADDF-811A0279EF07}" dt="2023-08-27T09:12:50.410" v="19533" actId="478"/>
          <ac:spMkLst>
            <pc:docMk/>
            <pc:sldMk cId="1039873541" sldId="318"/>
            <ac:spMk id="18" creationId="{4E12912C-1EB2-AE91-6677-776DF068F2C8}"/>
          </ac:spMkLst>
        </pc:spChg>
        <pc:picChg chg="add mod">
          <ac:chgData name="直樹 芹澤" userId="04e019a3917b0834" providerId="LiveId" clId="{D1902723-1D47-4C5A-ADDF-811A0279EF07}" dt="2023-08-27T09:20:28.439" v="19760" actId="1076"/>
          <ac:picMkLst>
            <pc:docMk/>
            <pc:sldMk cId="1039873541" sldId="318"/>
            <ac:picMk id="4" creationId="{0A9E53AE-6D6C-C6E6-2C3C-F63481B98C3F}"/>
          </ac:picMkLst>
        </pc:picChg>
        <pc:picChg chg="del">
          <ac:chgData name="直樹 芹澤" userId="04e019a3917b0834" providerId="LiveId" clId="{D1902723-1D47-4C5A-ADDF-811A0279EF07}" dt="2023-08-27T09:12:45.317" v="19531" actId="478"/>
          <ac:picMkLst>
            <pc:docMk/>
            <pc:sldMk cId="1039873541" sldId="318"/>
            <ac:picMk id="8" creationId="{BA52C8F9-A595-52D3-76D6-712DB541DF8A}"/>
          </ac:picMkLst>
        </pc:picChg>
      </pc:sldChg>
      <pc:sldChg chg="addSp delSp modSp add mod">
        <pc:chgData name="直樹 芹澤" userId="04e019a3917b0834" providerId="LiveId" clId="{D1902723-1D47-4C5A-ADDF-811A0279EF07}" dt="2023-08-27T10:08:45.164" v="21075" actId="14100"/>
        <pc:sldMkLst>
          <pc:docMk/>
          <pc:sldMk cId="551450599" sldId="319"/>
        </pc:sldMkLst>
        <pc:spChg chg="del mod">
          <ac:chgData name="直樹 芹澤" userId="04e019a3917b0834" providerId="LiveId" clId="{D1902723-1D47-4C5A-ADDF-811A0279EF07}" dt="2023-08-27T09:45:44.902" v="20278" actId="478"/>
          <ac:spMkLst>
            <pc:docMk/>
            <pc:sldMk cId="551450599" sldId="319"/>
            <ac:spMk id="9" creationId="{CE51222D-AF25-489D-5F50-23EC80DC2EB4}"/>
          </ac:spMkLst>
        </pc:spChg>
        <pc:spChg chg="add mod">
          <ac:chgData name="直樹 芹澤" userId="04e019a3917b0834" providerId="LiveId" clId="{D1902723-1D47-4C5A-ADDF-811A0279EF07}" dt="2023-08-27T10:05:19.510" v="20944" actId="20577"/>
          <ac:spMkLst>
            <pc:docMk/>
            <pc:sldMk cId="551450599" sldId="319"/>
            <ac:spMk id="11" creationId="{5C1DA494-27E1-FBDA-2A0D-E21F2D0D2BD2}"/>
          </ac:spMkLst>
        </pc:spChg>
        <pc:spChg chg="del">
          <ac:chgData name="直樹 芹澤" userId="04e019a3917b0834" providerId="LiveId" clId="{D1902723-1D47-4C5A-ADDF-811A0279EF07}" dt="2023-08-27T09:44:37.562" v="20261" actId="478"/>
          <ac:spMkLst>
            <pc:docMk/>
            <pc:sldMk cId="551450599" sldId="319"/>
            <ac:spMk id="15" creationId="{C5D1A0E1-F6FC-15A3-1B7E-C26D4EF9AF8C}"/>
          </ac:spMkLst>
        </pc:spChg>
        <pc:spChg chg="add mod">
          <ac:chgData name="直樹 芹澤" userId="04e019a3917b0834" providerId="LiveId" clId="{D1902723-1D47-4C5A-ADDF-811A0279EF07}" dt="2023-08-27T10:08:24.785" v="21073" actId="1035"/>
          <ac:spMkLst>
            <pc:docMk/>
            <pc:sldMk cId="551450599" sldId="319"/>
            <ac:spMk id="17" creationId="{DBF07604-0C81-42F3-F039-4ACCC8BA8030}"/>
          </ac:spMkLst>
        </pc:spChg>
        <pc:spChg chg="del">
          <ac:chgData name="直樹 芹澤" userId="04e019a3917b0834" providerId="LiveId" clId="{D1902723-1D47-4C5A-ADDF-811A0279EF07}" dt="2023-08-27T09:44:39.652" v="20262" actId="478"/>
          <ac:spMkLst>
            <pc:docMk/>
            <pc:sldMk cId="551450599" sldId="319"/>
            <ac:spMk id="18" creationId="{1637BD27-9D2B-0E08-CCC1-CB4FBC91F31E}"/>
          </ac:spMkLst>
        </pc:spChg>
        <pc:spChg chg="add mod">
          <ac:chgData name="直樹 芹澤" userId="04e019a3917b0834" providerId="LiveId" clId="{D1902723-1D47-4C5A-ADDF-811A0279EF07}" dt="2023-08-27T09:55:25.049" v="20729" actId="1076"/>
          <ac:spMkLst>
            <pc:docMk/>
            <pc:sldMk cId="551450599" sldId="319"/>
            <ac:spMk id="20" creationId="{AE0B41CC-4DCA-2C5E-EBE6-1F98BB002339}"/>
          </ac:spMkLst>
        </pc:spChg>
        <pc:spChg chg="del mod">
          <ac:chgData name="直樹 芹澤" userId="04e019a3917b0834" providerId="LiveId" clId="{D1902723-1D47-4C5A-ADDF-811A0279EF07}" dt="2023-08-27T09:45:18.188" v="20275"/>
          <ac:spMkLst>
            <pc:docMk/>
            <pc:sldMk cId="551450599" sldId="319"/>
            <ac:spMk id="21" creationId="{5BB37C4F-392E-1C6A-DFF6-B08389EBFFED}"/>
          </ac:spMkLst>
        </pc:spChg>
        <pc:spChg chg="add mod">
          <ac:chgData name="直樹 芹澤" userId="04e019a3917b0834" providerId="LiveId" clId="{D1902723-1D47-4C5A-ADDF-811A0279EF07}" dt="2023-08-27T10:08:45.164" v="21075" actId="14100"/>
          <ac:spMkLst>
            <pc:docMk/>
            <pc:sldMk cId="551450599" sldId="319"/>
            <ac:spMk id="22" creationId="{9B29A5DF-4587-5D3D-EEF2-6FBF6EAAEEBD}"/>
          </ac:spMkLst>
        </pc:spChg>
        <pc:spChg chg="add mod">
          <ac:chgData name="直樹 芹澤" userId="04e019a3917b0834" providerId="LiveId" clId="{D1902723-1D47-4C5A-ADDF-811A0279EF07}" dt="2023-08-27T09:56:21.840" v="20741" actId="14100"/>
          <ac:spMkLst>
            <pc:docMk/>
            <pc:sldMk cId="551450599" sldId="319"/>
            <ac:spMk id="23" creationId="{21CD2BDA-01E4-41C6-6026-A8E824B55CDF}"/>
          </ac:spMkLst>
        </pc:spChg>
        <pc:spChg chg="add mod">
          <ac:chgData name="直樹 芹澤" userId="04e019a3917b0834" providerId="LiveId" clId="{D1902723-1D47-4C5A-ADDF-811A0279EF07}" dt="2023-08-27T10:05:50.725" v="20946" actId="207"/>
          <ac:spMkLst>
            <pc:docMk/>
            <pc:sldMk cId="551450599" sldId="319"/>
            <ac:spMk id="24" creationId="{FF408BC0-0E83-6AF3-0124-8561AD551705}"/>
          </ac:spMkLst>
        </pc:spChg>
        <pc:spChg chg="add mod">
          <ac:chgData name="直樹 芹澤" userId="04e019a3917b0834" providerId="LiveId" clId="{D1902723-1D47-4C5A-ADDF-811A0279EF07}" dt="2023-08-27T10:00:32.440" v="20881" actId="1037"/>
          <ac:spMkLst>
            <pc:docMk/>
            <pc:sldMk cId="551450599" sldId="319"/>
            <ac:spMk id="25" creationId="{543BD046-A152-3914-C154-AB14B123A289}"/>
          </ac:spMkLst>
        </pc:spChg>
        <pc:spChg chg="add mod">
          <ac:chgData name="直樹 芹澤" userId="04e019a3917b0834" providerId="LiveId" clId="{D1902723-1D47-4C5A-ADDF-811A0279EF07}" dt="2023-08-27T09:58:40.943" v="20863" actId="208"/>
          <ac:spMkLst>
            <pc:docMk/>
            <pc:sldMk cId="551450599" sldId="319"/>
            <ac:spMk id="26" creationId="{B259D5D3-9B95-B57D-8996-FC96633235AC}"/>
          </ac:spMkLst>
        </pc:spChg>
        <pc:spChg chg="add del">
          <ac:chgData name="直樹 芹澤" userId="04e019a3917b0834" providerId="LiveId" clId="{D1902723-1D47-4C5A-ADDF-811A0279EF07}" dt="2023-08-27T09:59:06.235" v="20865" actId="478"/>
          <ac:spMkLst>
            <pc:docMk/>
            <pc:sldMk cId="551450599" sldId="319"/>
            <ac:spMk id="27" creationId="{EEC45D25-7633-6EDF-E794-08E11F3B923B}"/>
          </ac:spMkLst>
        </pc:spChg>
        <pc:grpChg chg="add del mod">
          <ac:chgData name="直樹 芹澤" userId="04e019a3917b0834" providerId="LiveId" clId="{D1902723-1D47-4C5A-ADDF-811A0279EF07}" dt="2023-08-27T09:45:48.768" v="20279" actId="478"/>
          <ac:grpSpMkLst>
            <pc:docMk/>
            <pc:sldMk cId="551450599" sldId="319"/>
            <ac:grpSpMk id="3" creationId="{F9470BA2-0DEC-95A9-6935-A43ACF0A306B}"/>
          </ac:grpSpMkLst>
        </pc:grpChg>
        <pc:grpChg chg="del">
          <ac:chgData name="直樹 芹澤" userId="04e019a3917b0834" providerId="LiveId" clId="{D1902723-1D47-4C5A-ADDF-811A0279EF07}" dt="2023-08-27T09:44:33.758" v="20260" actId="478"/>
          <ac:grpSpMkLst>
            <pc:docMk/>
            <pc:sldMk cId="551450599" sldId="319"/>
            <ac:grpSpMk id="14" creationId="{80AFCF52-0DAA-37E4-A19C-1593F9291B13}"/>
          </ac:grpSpMkLst>
        </pc:grpChg>
        <pc:picChg chg="mod topLvl modCrop">
          <ac:chgData name="直樹 芹澤" userId="04e019a3917b0834" providerId="LiveId" clId="{D1902723-1D47-4C5A-ADDF-811A0279EF07}" dt="2023-08-27T09:52:50.715" v="20584" actId="732"/>
          <ac:picMkLst>
            <pc:docMk/>
            <pc:sldMk cId="551450599" sldId="319"/>
            <ac:picMk id="4" creationId="{0FCC1E61-03E4-DE59-6F9D-BBF4324063B7}"/>
          </ac:picMkLst>
        </pc:picChg>
        <pc:picChg chg="del mod topLvl">
          <ac:chgData name="直樹 芹澤" userId="04e019a3917b0834" providerId="LiveId" clId="{D1902723-1D47-4C5A-ADDF-811A0279EF07}" dt="2023-08-27T09:45:48.768" v="20279" actId="478"/>
          <ac:picMkLst>
            <pc:docMk/>
            <pc:sldMk cId="551450599" sldId="319"/>
            <ac:picMk id="10" creationId="{2DC7735B-6C98-24AC-A035-E9E75777B057}"/>
          </ac:picMkLst>
        </pc:picChg>
        <pc:picChg chg="add mod">
          <ac:chgData name="直樹 芹澤" userId="04e019a3917b0834" providerId="LiveId" clId="{D1902723-1D47-4C5A-ADDF-811A0279EF07}" dt="2023-08-27T09:55:31.714" v="20731" actId="1076"/>
          <ac:picMkLst>
            <pc:docMk/>
            <pc:sldMk cId="551450599" sldId="319"/>
            <ac:picMk id="16" creationId="{805A6C48-FCDE-4D35-C3C0-F12AC4600FA5}"/>
          </ac:picMkLst>
        </pc:picChg>
        <pc:picChg chg="add mod">
          <ac:chgData name="直樹 芹澤" userId="04e019a3917b0834" providerId="LiveId" clId="{D1902723-1D47-4C5A-ADDF-811A0279EF07}" dt="2023-08-27T09:55:27.034" v="20730" actId="1076"/>
          <ac:picMkLst>
            <pc:docMk/>
            <pc:sldMk cId="551450599" sldId="319"/>
            <ac:picMk id="19" creationId="{863CE36F-BDA3-A871-56D1-4B25C25F8B38}"/>
          </ac:picMkLst>
        </pc:picChg>
        <pc:picChg chg="add del mod">
          <ac:chgData name="直樹 芹澤" userId="04e019a3917b0834" providerId="LiveId" clId="{D1902723-1D47-4C5A-ADDF-811A0279EF07}" dt="2023-08-27T10:03:21.830" v="20887" actId="478"/>
          <ac:picMkLst>
            <pc:docMk/>
            <pc:sldMk cId="551450599" sldId="319"/>
            <ac:picMk id="33" creationId="{FF8E26DD-6438-1804-AE4C-D38954A55CA1}"/>
          </ac:picMkLst>
        </pc:picChg>
        <pc:cxnChg chg="add mod">
          <ac:chgData name="直樹 芹澤" userId="04e019a3917b0834" providerId="LiveId" clId="{D1902723-1D47-4C5A-ADDF-811A0279EF07}" dt="2023-08-27T10:00:26.921" v="20877" actId="1582"/>
          <ac:cxnSpMkLst>
            <pc:docMk/>
            <pc:sldMk cId="551450599" sldId="319"/>
            <ac:cxnSpMk id="29" creationId="{8E07BB2F-68D7-0F4A-B897-BDDA1530AD48}"/>
          </ac:cxnSpMkLst>
        </pc:cxnChg>
      </pc:sldChg>
      <pc:sldChg chg="addSp delSp modSp add del mod">
        <pc:chgData name="直樹 芹澤" userId="04e019a3917b0834" providerId="LiveId" clId="{D1902723-1D47-4C5A-ADDF-811A0279EF07}" dt="2023-09-01T01:50:52.963" v="21269" actId="2696"/>
        <pc:sldMkLst>
          <pc:docMk/>
          <pc:sldMk cId="1163993121" sldId="320"/>
        </pc:sldMkLst>
        <pc:spChg chg="mod">
          <ac:chgData name="直樹 芹澤" userId="04e019a3917b0834" providerId="LiveId" clId="{D1902723-1D47-4C5A-ADDF-811A0279EF07}" dt="2023-09-01T01:42:00.816" v="21247" actId="27636"/>
          <ac:spMkLst>
            <pc:docMk/>
            <pc:sldMk cId="1163993121" sldId="320"/>
            <ac:spMk id="2" creationId="{4D583643-DEEA-0615-6E1C-C22FE229E491}"/>
          </ac:spMkLst>
        </pc:spChg>
        <pc:spChg chg="del mod">
          <ac:chgData name="直樹 芹澤" userId="04e019a3917b0834" providerId="LiveId" clId="{D1902723-1D47-4C5A-ADDF-811A0279EF07}" dt="2023-09-01T01:42:25.752" v="21251" actId="478"/>
          <ac:spMkLst>
            <pc:docMk/>
            <pc:sldMk cId="1163993121" sldId="320"/>
            <ac:spMk id="3" creationId="{AE82C063-77BC-A04C-D2FF-AB946B8A0805}"/>
          </ac:spMkLst>
        </pc:spChg>
        <pc:spChg chg="add del mod">
          <ac:chgData name="直樹 芹澤" userId="04e019a3917b0834" providerId="LiveId" clId="{D1902723-1D47-4C5A-ADDF-811A0279EF07}" dt="2023-09-01T01:42:28.642" v="21252" actId="478"/>
          <ac:spMkLst>
            <pc:docMk/>
            <pc:sldMk cId="1163993121" sldId="320"/>
            <ac:spMk id="6" creationId="{F81FF394-9758-E453-FEA3-F2E11B49CB46}"/>
          </ac:spMkLst>
        </pc:spChg>
        <pc:graphicFrameChg chg="add del mod modGraphic">
          <ac:chgData name="直樹 芹澤" userId="04e019a3917b0834" providerId="LiveId" clId="{D1902723-1D47-4C5A-ADDF-811A0279EF07}" dt="2023-09-01T01:43:28.842" v="21256" actId="478"/>
          <ac:graphicFrameMkLst>
            <pc:docMk/>
            <pc:sldMk cId="1163993121" sldId="320"/>
            <ac:graphicFrameMk id="4" creationId="{4A85E255-DC17-B9B9-FD36-86F0AC286633}"/>
          </ac:graphicFrameMkLst>
        </pc:graphicFrameChg>
        <pc:graphicFrameChg chg="add del mod modGraphic">
          <ac:chgData name="直樹 芹澤" userId="04e019a3917b0834" providerId="LiveId" clId="{D1902723-1D47-4C5A-ADDF-811A0279EF07}" dt="2023-09-01T01:46:09.062" v="21268" actId="478"/>
          <ac:graphicFrameMkLst>
            <pc:docMk/>
            <pc:sldMk cId="1163993121" sldId="320"/>
            <ac:graphicFrameMk id="7" creationId="{4DD420B3-C6E0-7B64-4467-38AC9D6D8FC4}"/>
          </ac:graphicFrameMkLst>
        </pc:graphicFrameChg>
      </pc:sldChg>
      <pc:sldChg chg="delSp new del mod">
        <pc:chgData name="直樹 芹澤" userId="04e019a3917b0834" providerId="LiveId" clId="{D1902723-1D47-4C5A-ADDF-811A0279EF07}" dt="2023-08-27T12:25:14.246" v="21089" actId="2696"/>
        <pc:sldMkLst>
          <pc:docMk/>
          <pc:sldMk cId="4109084695" sldId="320"/>
        </pc:sldMkLst>
        <pc:spChg chg="del">
          <ac:chgData name="直樹 芹澤" userId="04e019a3917b0834" providerId="LiveId" clId="{D1902723-1D47-4C5A-ADDF-811A0279EF07}" dt="2023-08-27T12:19:56.909" v="21087" actId="478"/>
          <ac:spMkLst>
            <pc:docMk/>
            <pc:sldMk cId="4109084695" sldId="320"/>
            <ac:spMk id="2" creationId="{97EE98D0-183A-B728-9900-4DC8A5C32486}"/>
          </ac:spMkLst>
        </pc:spChg>
      </pc:sldChg>
      <pc:sldChg chg="addSp modSp new del mod">
        <pc:chgData name="直樹 芹澤" userId="04e019a3917b0834" providerId="LiveId" clId="{D1902723-1D47-4C5A-ADDF-811A0279EF07}" dt="2023-09-01T02:28:58.868" v="22454" actId="2696"/>
        <pc:sldMkLst>
          <pc:docMk/>
          <pc:sldMk cId="4292819229" sldId="320"/>
        </pc:sldMkLst>
        <pc:spChg chg="mod">
          <ac:chgData name="直樹 芹澤" userId="04e019a3917b0834" providerId="LiveId" clId="{D1902723-1D47-4C5A-ADDF-811A0279EF07}" dt="2023-09-01T01:52:32.269" v="21278" actId="20577"/>
          <ac:spMkLst>
            <pc:docMk/>
            <pc:sldMk cId="4292819229" sldId="320"/>
            <ac:spMk id="2" creationId="{83550B5E-34CA-9D9D-1811-FB1DCCCD86F8}"/>
          </ac:spMkLst>
        </pc:spChg>
        <pc:spChg chg="add mod">
          <ac:chgData name="直樹 芹澤" userId="04e019a3917b0834" providerId="LiveId" clId="{D1902723-1D47-4C5A-ADDF-811A0279EF07}" dt="2023-09-01T02:00:22.189" v="21640" actId="11"/>
          <ac:spMkLst>
            <pc:docMk/>
            <pc:sldMk cId="4292819229" sldId="320"/>
            <ac:spMk id="4" creationId="{2A846971-CEF9-2001-3A56-89D28541918F}"/>
          </ac:spMkLst>
        </pc:spChg>
      </pc:sldChg>
      <pc:sldChg chg="addSp delSp modSp new mod">
        <pc:chgData name="直樹 芹澤" userId="04e019a3917b0834" providerId="LiveId" clId="{D1902723-1D47-4C5A-ADDF-811A0279EF07}" dt="2023-09-10T02:51:05.339" v="23711" actId="20577"/>
        <pc:sldMkLst>
          <pc:docMk/>
          <pc:sldMk cId="1805852672" sldId="321"/>
        </pc:sldMkLst>
        <pc:spChg chg="del mod">
          <ac:chgData name="直樹 芹澤" userId="04e019a3917b0834" providerId="LiveId" clId="{D1902723-1D47-4C5A-ADDF-811A0279EF07}" dt="2023-09-01T02:01:49.167" v="21643" actId="478"/>
          <ac:spMkLst>
            <pc:docMk/>
            <pc:sldMk cId="1805852672" sldId="321"/>
            <ac:spMk id="2" creationId="{248C6B19-A6E5-CAD0-9F6E-1EFE0E77790F}"/>
          </ac:spMkLst>
        </pc:spChg>
        <pc:spChg chg="del">
          <ac:chgData name="直樹 芹澤" userId="04e019a3917b0834" providerId="LiveId" clId="{D1902723-1D47-4C5A-ADDF-811A0279EF07}" dt="2023-09-01T02:01:51.266" v="21644" actId="478"/>
          <ac:spMkLst>
            <pc:docMk/>
            <pc:sldMk cId="1805852672" sldId="321"/>
            <ac:spMk id="3" creationId="{DEBF28FD-DAC6-E9DC-4E4D-B978A292F7D5}"/>
          </ac:spMkLst>
        </pc:spChg>
        <pc:spChg chg="add mod">
          <ac:chgData name="直樹 芹澤" userId="04e019a3917b0834" providerId="LiveId" clId="{D1902723-1D47-4C5A-ADDF-811A0279EF07}" dt="2023-09-01T03:01:09.603" v="22703" actId="1076"/>
          <ac:spMkLst>
            <pc:docMk/>
            <pc:sldMk cId="1805852672" sldId="321"/>
            <ac:spMk id="4" creationId="{66300517-AE49-85BD-E98D-6BDA45EF56F7}"/>
          </ac:spMkLst>
        </pc:spChg>
        <pc:spChg chg="add mod">
          <ac:chgData name="直樹 芹澤" userId="04e019a3917b0834" providerId="LiveId" clId="{D1902723-1D47-4C5A-ADDF-811A0279EF07}" dt="2023-09-01T03:01:09.603" v="22703" actId="1076"/>
          <ac:spMkLst>
            <pc:docMk/>
            <pc:sldMk cId="1805852672" sldId="321"/>
            <ac:spMk id="5" creationId="{8F6496FC-D6E6-12AB-2093-7E78CBE5F4D6}"/>
          </ac:spMkLst>
        </pc:spChg>
        <pc:spChg chg="add del mod">
          <ac:chgData name="直樹 芹澤" userId="04e019a3917b0834" providerId="LiveId" clId="{D1902723-1D47-4C5A-ADDF-811A0279EF07}" dt="2023-09-01T02:07:07.550" v="22000" actId="478"/>
          <ac:spMkLst>
            <pc:docMk/>
            <pc:sldMk cId="1805852672" sldId="321"/>
            <ac:spMk id="6" creationId="{E0DEECDB-48D2-BAC9-78C0-1F6464621A85}"/>
          </ac:spMkLst>
        </pc:spChg>
        <pc:spChg chg="add mod">
          <ac:chgData name="直樹 芹澤" userId="04e019a3917b0834" providerId="LiveId" clId="{D1902723-1D47-4C5A-ADDF-811A0279EF07}" dt="2023-09-01T03:01:09.603" v="22703" actId="1076"/>
          <ac:spMkLst>
            <pc:docMk/>
            <pc:sldMk cId="1805852672" sldId="321"/>
            <ac:spMk id="7" creationId="{43DA96C1-E817-20DC-BA51-6F65232BEDB8}"/>
          </ac:spMkLst>
        </pc:spChg>
        <pc:spChg chg="add mod">
          <ac:chgData name="直樹 芹澤" userId="04e019a3917b0834" providerId="LiveId" clId="{D1902723-1D47-4C5A-ADDF-811A0279EF07}" dt="2023-09-01T03:01:09.603" v="22703" actId="1076"/>
          <ac:spMkLst>
            <pc:docMk/>
            <pc:sldMk cId="1805852672" sldId="321"/>
            <ac:spMk id="8" creationId="{2A456E02-DDFB-F1C8-6E1C-D9AB053DA43A}"/>
          </ac:spMkLst>
        </pc:spChg>
        <pc:spChg chg="add mod">
          <ac:chgData name="直樹 芹澤" userId="04e019a3917b0834" providerId="LiveId" clId="{D1902723-1D47-4C5A-ADDF-811A0279EF07}" dt="2023-09-01T03:01:09.603" v="22703" actId="1076"/>
          <ac:spMkLst>
            <pc:docMk/>
            <pc:sldMk cId="1805852672" sldId="321"/>
            <ac:spMk id="9" creationId="{26D045C6-0031-AD90-3856-56082E19BC1E}"/>
          </ac:spMkLst>
        </pc:spChg>
        <pc:spChg chg="add mod">
          <ac:chgData name="直樹 芹澤" userId="04e019a3917b0834" providerId="LiveId" clId="{D1902723-1D47-4C5A-ADDF-811A0279EF07}" dt="2023-09-01T03:01:09.603" v="22703" actId="1076"/>
          <ac:spMkLst>
            <pc:docMk/>
            <pc:sldMk cId="1805852672" sldId="321"/>
            <ac:spMk id="10" creationId="{67A9A4B7-9F15-4B14-60F7-3F9CF6394F34}"/>
          </ac:spMkLst>
        </pc:spChg>
        <pc:spChg chg="add del mod">
          <ac:chgData name="直樹 芹澤" userId="04e019a3917b0834" providerId="LiveId" clId="{D1902723-1D47-4C5A-ADDF-811A0279EF07}" dt="2023-09-01T02:07:05.615" v="21999" actId="478"/>
          <ac:spMkLst>
            <pc:docMk/>
            <pc:sldMk cId="1805852672" sldId="321"/>
            <ac:spMk id="11" creationId="{6B92AC2F-E9E3-FFCB-F9B3-E35408DC272A}"/>
          </ac:spMkLst>
        </pc:spChg>
        <pc:spChg chg="add mod">
          <ac:chgData name="直樹 芹澤" userId="04e019a3917b0834" providerId="LiveId" clId="{D1902723-1D47-4C5A-ADDF-811A0279EF07}" dt="2023-09-01T03:01:30.010" v="22705"/>
          <ac:spMkLst>
            <pc:docMk/>
            <pc:sldMk cId="1805852672" sldId="321"/>
            <ac:spMk id="12" creationId="{AAA6E1E9-AB10-BB74-5BB9-1B30B0C9A284}"/>
          </ac:spMkLst>
        </pc:spChg>
        <pc:spChg chg="add mod">
          <ac:chgData name="直樹 芹澤" userId="04e019a3917b0834" providerId="LiveId" clId="{D1902723-1D47-4C5A-ADDF-811A0279EF07}" dt="2023-09-01T03:01:09.603" v="22703" actId="1076"/>
          <ac:spMkLst>
            <pc:docMk/>
            <pc:sldMk cId="1805852672" sldId="321"/>
            <ac:spMk id="13" creationId="{4495D4A4-6174-DFA1-1DF3-B33D6E3B633F}"/>
          </ac:spMkLst>
        </pc:spChg>
        <pc:spChg chg="add del mod">
          <ac:chgData name="直樹 芹澤" userId="04e019a3917b0834" providerId="LiveId" clId="{D1902723-1D47-4C5A-ADDF-811A0279EF07}" dt="2023-09-01T02:05:00.896" v="21835" actId="478"/>
          <ac:spMkLst>
            <pc:docMk/>
            <pc:sldMk cId="1805852672" sldId="321"/>
            <ac:spMk id="14" creationId="{ADF28473-4BA1-D197-4066-FEC383710C85}"/>
          </ac:spMkLst>
        </pc:spChg>
        <pc:spChg chg="add mod">
          <ac:chgData name="直樹 芹澤" userId="04e019a3917b0834" providerId="LiveId" clId="{D1902723-1D47-4C5A-ADDF-811A0279EF07}" dt="2023-09-01T03:01:09.603" v="22703" actId="1076"/>
          <ac:spMkLst>
            <pc:docMk/>
            <pc:sldMk cId="1805852672" sldId="321"/>
            <ac:spMk id="15" creationId="{560AB56B-1966-BC97-1CD0-E609FBC48B79}"/>
          </ac:spMkLst>
        </pc:spChg>
        <pc:spChg chg="add del mod">
          <ac:chgData name="直樹 芹澤" userId="04e019a3917b0834" providerId="LiveId" clId="{D1902723-1D47-4C5A-ADDF-811A0279EF07}" dt="2023-09-01T03:01:17.563" v="22704"/>
          <ac:spMkLst>
            <pc:docMk/>
            <pc:sldMk cId="1805852672" sldId="321"/>
            <ac:spMk id="16" creationId="{09765783-A875-B505-B38C-01CA40DC777F}"/>
          </ac:spMkLst>
        </pc:spChg>
        <pc:spChg chg="add del mod">
          <ac:chgData name="直樹 芹澤" userId="04e019a3917b0834" providerId="LiveId" clId="{D1902723-1D47-4C5A-ADDF-811A0279EF07}" dt="2023-09-01T02:05:16.974" v="21846"/>
          <ac:spMkLst>
            <pc:docMk/>
            <pc:sldMk cId="1805852672" sldId="321"/>
            <ac:spMk id="17" creationId="{EB786A10-B919-95EC-AC39-51A1EED4BDE4}"/>
          </ac:spMkLst>
        </pc:spChg>
        <pc:spChg chg="add mod">
          <ac:chgData name="直樹 芹澤" userId="04e019a3917b0834" providerId="LiveId" clId="{D1902723-1D47-4C5A-ADDF-811A0279EF07}" dt="2023-09-01T03:01:09.603" v="22703" actId="1076"/>
          <ac:spMkLst>
            <pc:docMk/>
            <pc:sldMk cId="1805852672" sldId="321"/>
            <ac:spMk id="18" creationId="{2D145CA7-3031-6202-8C02-52DB57BB91F9}"/>
          </ac:spMkLst>
        </pc:spChg>
        <pc:spChg chg="add mod">
          <ac:chgData name="直樹 芹澤" userId="04e019a3917b0834" providerId="LiveId" clId="{D1902723-1D47-4C5A-ADDF-811A0279EF07}" dt="2023-09-01T03:01:09.603" v="22703" actId="1076"/>
          <ac:spMkLst>
            <pc:docMk/>
            <pc:sldMk cId="1805852672" sldId="321"/>
            <ac:spMk id="19" creationId="{7877FD85-DB82-E2EB-9BFE-73A32B4FB07C}"/>
          </ac:spMkLst>
        </pc:spChg>
        <pc:spChg chg="add del mod">
          <ac:chgData name="直樹 芹澤" userId="04e019a3917b0834" providerId="LiveId" clId="{D1902723-1D47-4C5A-ADDF-811A0279EF07}" dt="2023-09-01T02:05:16.957" v="21844" actId="478"/>
          <ac:spMkLst>
            <pc:docMk/>
            <pc:sldMk cId="1805852672" sldId="321"/>
            <ac:spMk id="20" creationId="{975CF559-FDF3-9243-B9ED-622A4E6D84C0}"/>
          </ac:spMkLst>
        </pc:spChg>
        <pc:spChg chg="add mod">
          <ac:chgData name="直樹 芹澤" userId="04e019a3917b0834" providerId="LiveId" clId="{D1902723-1D47-4C5A-ADDF-811A0279EF07}" dt="2023-09-01T03:01:09.603" v="22703" actId="1076"/>
          <ac:spMkLst>
            <pc:docMk/>
            <pc:sldMk cId="1805852672" sldId="321"/>
            <ac:spMk id="21" creationId="{2FB11370-8F8D-6766-2356-77D0988A4F95}"/>
          </ac:spMkLst>
        </pc:spChg>
        <pc:spChg chg="add mod">
          <ac:chgData name="直樹 芹澤" userId="04e019a3917b0834" providerId="LiveId" clId="{D1902723-1D47-4C5A-ADDF-811A0279EF07}" dt="2023-09-01T03:01:09.603" v="22703" actId="1076"/>
          <ac:spMkLst>
            <pc:docMk/>
            <pc:sldMk cId="1805852672" sldId="321"/>
            <ac:spMk id="22" creationId="{96647A00-D2E4-FDA6-1D6C-C305598B5778}"/>
          </ac:spMkLst>
        </pc:spChg>
        <pc:spChg chg="add mod">
          <ac:chgData name="直樹 芹澤" userId="04e019a3917b0834" providerId="LiveId" clId="{D1902723-1D47-4C5A-ADDF-811A0279EF07}" dt="2023-09-01T03:01:09.603" v="22703" actId="1076"/>
          <ac:spMkLst>
            <pc:docMk/>
            <pc:sldMk cId="1805852672" sldId="321"/>
            <ac:spMk id="23" creationId="{A61D50DE-D841-B47C-00E1-0B7DC2E407BE}"/>
          </ac:spMkLst>
        </pc:spChg>
        <pc:spChg chg="add mod">
          <ac:chgData name="直樹 芹澤" userId="04e019a3917b0834" providerId="LiveId" clId="{D1902723-1D47-4C5A-ADDF-811A0279EF07}" dt="2023-09-01T02:46:12.489" v="22688" actId="1076"/>
          <ac:spMkLst>
            <pc:docMk/>
            <pc:sldMk cId="1805852672" sldId="321"/>
            <ac:spMk id="25" creationId="{191FEFCA-5D83-C0D3-10D3-8E1A1CD8CF36}"/>
          </ac:spMkLst>
        </pc:spChg>
        <pc:spChg chg="add mod">
          <ac:chgData name="直樹 芹澤" userId="04e019a3917b0834" providerId="LiveId" clId="{D1902723-1D47-4C5A-ADDF-811A0279EF07}" dt="2023-09-01T03:02:17.021" v="22706" actId="207"/>
          <ac:spMkLst>
            <pc:docMk/>
            <pc:sldMk cId="1805852672" sldId="321"/>
            <ac:spMk id="26" creationId="{5244E705-E4B2-7C12-29ED-5E9FCDBE20E4}"/>
          </ac:spMkLst>
        </pc:spChg>
        <pc:spChg chg="add mod">
          <ac:chgData name="直樹 芹澤" userId="04e019a3917b0834" providerId="LiveId" clId="{D1902723-1D47-4C5A-ADDF-811A0279EF07}" dt="2023-09-01T03:02:17.021" v="22706" actId="207"/>
          <ac:spMkLst>
            <pc:docMk/>
            <pc:sldMk cId="1805852672" sldId="321"/>
            <ac:spMk id="27" creationId="{ECA3DF85-A48D-0298-89C3-91736A0DFD30}"/>
          </ac:spMkLst>
        </pc:spChg>
        <pc:spChg chg="add mod">
          <ac:chgData name="直樹 芹澤" userId="04e019a3917b0834" providerId="LiveId" clId="{D1902723-1D47-4C5A-ADDF-811A0279EF07}" dt="2023-09-01T03:02:17.021" v="22706" actId="207"/>
          <ac:spMkLst>
            <pc:docMk/>
            <pc:sldMk cId="1805852672" sldId="321"/>
            <ac:spMk id="28" creationId="{27E245D2-A07B-5B8E-AA6E-C5D836192E27}"/>
          </ac:spMkLst>
        </pc:spChg>
        <pc:spChg chg="add mod">
          <ac:chgData name="直樹 芹澤" userId="04e019a3917b0834" providerId="LiveId" clId="{D1902723-1D47-4C5A-ADDF-811A0279EF07}" dt="2023-09-10T02:49:09.202" v="23652" actId="1076"/>
          <ac:spMkLst>
            <pc:docMk/>
            <pc:sldMk cId="1805852672" sldId="321"/>
            <ac:spMk id="29" creationId="{0D399216-0ECA-FFDF-1D3B-BD33A15B8A1E}"/>
          </ac:spMkLst>
        </pc:spChg>
        <pc:spChg chg="add mod">
          <ac:chgData name="直樹 芹澤" userId="04e019a3917b0834" providerId="LiveId" clId="{D1902723-1D47-4C5A-ADDF-811A0279EF07}" dt="2023-09-01T03:01:09.603" v="22703" actId="1076"/>
          <ac:spMkLst>
            <pc:docMk/>
            <pc:sldMk cId="1805852672" sldId="321"/>
            <ac:spMk id="30" creationId="{88B71AEB-D96A-9B06-BFA3-75EDB5A5F347}"/>
          </ac:spMkLst>
        </pc:spChg>
        <pc:spChg chg="add mod">
          <ac:chgData name="直樹 芹澤" userId="04e019a3917b0834" providerId="LiveId" clId="{D1902723-1D47-4C5A-ADDF-811A0279EF07}" dt="2023-09-10T02:50:07.376" v="23667" actId="1076"/>
          <ac:spMkLst>
            <pc:docMk/>
            <pc:sldMk cId="1805852672" sldId="321"/>
            <ac:spMk id="31" creationId="{1EE72DC9-303E-9D55-2665-9BE7FA49C993}"/>
          </ac:spMkLst>
        </pc:spChg>
        <pc:spChg chg="add del mod">
          <ac:chgData name="直樹 芹澤" userId="04e019a3917b0834" providerId="LiveId" clId="{D1902723-1D47-4C5A-ADDF-811A0279EF07}" dt="2023-09-10T02:49:07.059" v="23651" actId="20577"/>
          <ac:spMkLst>
            <pc:docMk/>
            <pc:sldMk cId="1805852672" sldId="321"/>
            <ac:spMk id="32" creationId="{7C02B05B-8AB4-4CC3-B9C7-1C6C22F80BCC}"/>
          </ac:spMkLst>
        </pc:spChg>
        <pc:spChg chg="add mod">
          <ac:chgData name="直樹 芹澤" userId="04e019a3917b0834" providerId="LiveId" clId="{D1902723-1D47-4C5A-ADDF-811A0279EF07}" dt="2023-09-10T02:49:43.437" v="23666" actId="2711"/>
          <ac:spMkLst>
            <pc:docMk/>
            <pc:sldMk cId="1805852672" sldId="321"/>
            <ac:spMk id="33" creationId="{B67B6F6C-DDE4-2A19-BCC8-F764FCB30E13}"/>
          </ac:spMkLst>
        </pc:spChg>
        <pc:spChg chg="add del mod">
          <ac:chgData name="直樹 芹澤" userId="04e019a3917b0834" providerId="LiveId" clId="{D1902723-1D47-4C5A-ADDF-811A0279EF07}" dt="2023-09-01T03:01:09.603" v="22703" actId="1076"/>
          <ac:spMkLst>
            <pc:docMk/>
            <pc:sldMk cId="1805852672" sldId="321"/>
            <ac:spMk id="34" creationId="{469BCD23-7129-E5E4-AA76-59C4FB63B3CF}"/>
          </ac:spMkLst>
        </pc:spChg>
        <pc:spChg chg="add mod">
          <ac:chgData name="直樹 芹澤" userId="04e019a3917b0834" providerId="LiveId" clId="{D1902723-1D47-4C5A-ADDF-811A0279EF07}" dt="2023-09-10T02:51:05.339" v="23711" actId="20577"/>
          <ac:spMkLst>
            <pc:docMk/>
            <pc:sldMk cId="1805852672" sldId="321"/>
            <ac:spMk id="35" creationId="{A592A956-03D2-038D-731A-28C68F031D26}"/>
          </ac:spMkLst>
        </pc:spChg>
        <pc:spChg chg="add mod">
          <ac:chgData name="直樹 芹澤" userId="04e019a3917b0834" providerId="LiveId" clId="{D1902723-1D47-4C5A-ADDF-811A0279EF07}" dt="2023-09-10T02:50:27.081" v="23681" actId="20577"/>
          <ac:spMkLst>
            <pc:docMk/>
            <pc:sldMk cId="1805852672" sldId="321"/>
            <ac:spMk id="36" creationId="{1019C39E-DAE8-4843-1837-98CB4F5DCEDE}"/>
          </ac:spMkLst>
        </pc:spChg>
        <pc:spChg chg="add mod">
          <ac:chgData name="直樹 芹澤" userId="04e019a3917b0834" providerId="LiveId" clId="{D1902723-1D47-4C5A-ADDF-811A0279EF07}" dt="2023-09-10T02:50:17.681" v="23675" actId="20577"/>
          <ac:spMkLst>
            <pc:docMk/>
            <pc:sldMk cId="1805852672" sldId="321"/>
            <ac:spMk id="37" creationId="{4D5CFA44-DAEE-9767-D34E-88F2F935EAB8}"/>
          </ac:spMkLst>
        </pc:spChg>
        <pc:spChg chg="add mod">
          <ac:chgData name="直樹 芹澤" userId="04e019a3917b0834" providerId="LiveId" clId="{D1902723-1D47-4C5A-ADDF-811A0279EF07}" dt="2023-09-10T02:50:58.992" v="23705" actId="20577"/>
          <ac:spMkLst>
            <pc:docMk/>
            <pc:sldMk cId="1805852672" sldId="321"/>
            <ac:spMk id="38" creationId="{1D2BED5C-CFA1-D21F-F66E-10050E035C61}"/>
          </ac:spMkLst>
        </pc:spChg>
        <pc:spChg chg="add mod">
          <ac:chgData name="直樹 芹澤" userId="04e019a3917b0834" providerId="LiveId" clId="{D1902723-1D47-4C5A-ADDF-811A0279EF07}" dt="2023-09-10T02:50:35.858" v="23687" actId="20577"/>
          <ac:spMkLst>
            <pc:docMk/>
            <pc:sldMk cId="1805852672" sldId="321"/>
            <ac:spMk id="39" creationId="{E66F8611-9699-FE94-CE9C-797961F99AF1}"/>
          </ac:spMkLst>
        </pc:spChg>
        <pc:spChg chg="add mod">
          <ac:chgData name="直樹 芹澤" userId="04e019a3917b0834" providerId="LiveId" clId="{D1902723-1D47-4C5A-ADDF-811A0279EF07}" dt="2023-09-10T02:50:43.721" v="23693" actId="20577"/>
          <ac:spMkLst>
            <pc:docMk/>
            <pc:sldMk cId="1805852672" sldId="321"/>
            <ac:spMk id="40" creationId="{7B8FCC63-93AF-A648-A9CE-3DB6BB105E83}"/>
          </ac:spMkLst>
        </pc:spChg>
        <pc:grpChg chg="add mod">
          <ac:chgData name="直樹 芹澤" userId="04e019a3917b0834" providerId="LiveId" clId="{D1902723-1D47-4C5A-ADDF-811A0279EF07}" dt="2023-09-01T03:01:09.603" v="22703" actId="1076"/>
          <ac:grpSpMkLst>
            <pc:docMk/>
            <pc:sldMk cId="1805852672" sldId="321"/>
            <ac:grpSpMk id="24" creationId="{CCDCF157-31BE-0D09-2C6A-CCDCDB593C32}"/>
          </ac:grpSpMkLst>
        </pc:grpChg>
        <pc:grpChg chg="add mod">
          <ac:chgData name="直樹 芹澤" userId="04e019a3917b0834" providerId="LiveId" clId="{D1902723-1D47-4C5A-ADDF-811A0279EF07}" dt="2023-09-01T03:01:09.603" v="22703" actId="1076"/>
          <ac:grpSpMkLst>
            <pc:docMk/>
            <pc:sldMk cId="1805852672" sldId="321"/>
            <ac:grpSpMk id="41" creationId="{D57DB52D-EBAC-8E69-2261-E18193D0BFF2}"/>
          </ac:grpSpMkLst>
        </pc:grpChg>
        <pc:grpChg chg="add mod">
          <ac:chgData name="直樹 芹澤" userId="04e019a3917b0834" providerId="LiveId" clId="{D1902723-1D47-4C5A-ADDF-811A0279EF07}" dt="2023-09-01T03:01:09.603" v="22703" actId="1076"/>
          <ac:grpSpMkLst>
            <pc:docMk/>
            <pc:sldMk cId="1805852672" sldId="321"/>
            <ac:grpSpMk id="42" creationId="{C1148FDE-ABC3-A2E0-D46C-F63D0AAC062D}"/>
          </ac:grpSpMkLst>
        </pc:grpChg>
        <pc:grpChg chg="add mod">
          <ac:chgData name="直樹 芹澤" userId="04e019a3917b0834" providerId="LiveId" clId="{D1902723-1D47-4C5A-ADDF-811A0279EF07}" dt="2023-09-01T03:01:09.603" v="22703" actId="1076"/>
          <ac:grpSpMkLst>
            <pc:docMk/>
            <pc:sldMk cId="1805852672" sldId="321"/>
            <ac:grpSpMk id="43" creationId="{B8F8B701-AB54-0D1B-959E-8EA52CDB7DB9}"/>
          </ac:grpSpMkLst>
        </pc:grpChg>
        <pc:grpChg chg="add mod">
          <ac:chgData name="直樹 芹澤" userId="04e019a3917b0834" providerId="LiveId" clId="{D1902723-1D47-4C5A-ADDF-811A0279EF07}" dt="2023-09-01T03:01:09.603" v="22703" actId="1076"/>
          <ac:grpSpMkLst>
            <pc:docMk/>
            <pc:sldMk cId="1805852672" sldId="321"/>
            <ac:grpSpMk id="44" creationId="{E2FE59D3-CA23-13CC-B2E5-F25710C78F48}"/>
          </ac:grpSpMkLst>
        </pc:grpChg>
        <pc:grpChg chg="add mod">
          <ac:chgData name="直樹 芹澤" userId="04e019a3917b0834" providerId="LiveId" clId="{D1902723-1D47-4C5A-ADDF-811A0279EF07}" dt="2023-09-02T06:14:39.509" v="23645" actId="1076"/>
          <ac:grpSpMkLst>
            <pc:docMk/>
            <pc:sldMk cId="1805852672" sldId="321"/>
            <ac:grpSpMk id="45" creationId="{19D80ADA-1713-7676-6C49-8699E53A2011}"/>
          </ac:grpSpMkLst>
        </pc:grpChg>
      </pc:sldChg>
      <pc:sldChg chg="add del">
        <pc:chgData name="直樹 芹澤" userId="04e019a3917b0834" providerId="LiveId" clId="{D1902723-1D47-4C5A-ADDF-811A0279EF07}" dt="2023-09-02T05:44:03.261" v="22727" actId="2890"/>
        <pc:sldMkLst>
          <pc:docMk/>
          <pc:sldMk cId="1668237485" sldId="322"/>
        </pc:sldMkLst>
      </pc:sldChg>
      <pc:sldChg chg="addSp delSp modSp add mod ord">
        <pc:chgData name="直樹 芹澤" userId="04e019a3917b0834" providerId="LiveId" clId="{D1902723-1D47-4C5A-ADDF-811A0279EF07}" dt="2023-09-02T05:55:05.917" v="23150" actId="12788"/>
        <pc:sldMkLst>
          <pc:docMk/>
          <pc:sldMk cId="2936463432" sldId="322"/>
        </pc:sldMkLst>
        <pc:spChg chg="mod">
          <ac:chgData name="直樹 芹澤" userId="04e019a3917b0834" providerId="LiveId" clId="{D1902723-1D47-4C5A-ADDF-811A0279EF07}" dt="2023-09-02T05:48:53.197" v="23023" actId="1076"/>
          <ac:spMkLst>
            <pc:docMk/>
            <pc:sldMk cId="2936463432" sldId="322"/>
            <ac:spMk id="2" creationId="{D981E8BD-FCE2-5C6C-FA66-C9CC77230DCD}"/>
          </ac:spMkLst>
        </pc:spChg>
        <pc:spChg chg="mod">
          <ac:chgData name="直樹 芹澤" userId="04e019a3917b0834" providerId="LiveId" clId="{D1902723-1D47-4C5A-ADDF-811A0279EF07}" dt="2023-09-02T05:45:04.121" v="22734" actId="1076"/>
          <ac:spMkLst>
            <pc:docMk/>
            <pc:sldMk cId="2936463432" sldId="322"/>
            <ac:spMk id="10" creationId="{1FB5D5A8-957B-574C-0710-E340CCD397E0}"/>
          </ac:spMkLst>
        </pc:spChg>
        <pc:spChg chg="add del mod">
          <ac:chgData name="直樹 芹澤" userId="04e019a3917b0834" providerId="LiveId" clId="{D1902723-1D47-4C5A-ADDF-811A0279EF07}" dt="2023-09-02T05:54:36.749" v="23145" actId="478"/>
          <ac:spMkLst>
            <pc:docMk/>
            <pc:sldMk cId="2936463432" sldId="322"/>
            <ac:spMk id="12" creationId="{38C563E2-F198-6D1A-5B11-B60A6A88A260}"/>
          </ac:spMkLst>
        </pc:spChg>
        <pc:spChg chg="del mod">
          <ac:chgData name="直樹 芹澤" userId="04e019a3917b0834" providerId="LiveId" clId="{D1902723-1D47-4C5A-ADDF-811A0279EF07}" dt="2023-09-02T05:44:24.493" v="22731" actId="478"/>
          <ac:spMkLst>
            <pc:docMk/>
            <pc:sldMk cId="2936463432" sldId="322"/>
            <ac:spMk id="15" creationId="{C5D1A0E1-F6FC-15A3-1B7E-C26D4EF9AF8C}"/>
          </ac:spMkLst>
        </pc:spChg>
        <pc:spChg chg="add mod">
          <ac:chgData name="直樹 芹澤" userId="04e019a3917b0834" providerId="LiveId" clId="{D1902723-1D47-4C5A-ADDF-811A0279EF07}" dt="2023-09-02T05:54:52.489" v="23148" actId="1076"/>
          <ac:spMkLst>
            <pc:docMk/>
            <pc:sldMk cId="2936463432" sldId="322"/>
            <ac:spMk id="16" creationId="{9C12239E-F319-0328-6E78-0513A61BDF53}"/>
          </ac:spMkLst>
        </pc:spChg>
        <pc:spChg chg="del">
          <ac:chgData name="直樹 芹澤" userId="04e019a3917b0834" providerId="LiveId" clId="{D1902723-1D47-4C5A-ADDF-811A0279EF07}" dt="2023-09-02T05:44:26.613" v="22732" actId="478"/>
          <ac:spMkLst>
            <pc:docMk/>
            <pc:sldMk cId="2936463432" sldId="322"/>
            <ac:spMk id="18" creationId="{1637BD27-9D2B-0E08-CCC1-CB4FBC91F31E}"/>
          </ac:spMkLst>
        </pc:spChg>
        <pc:spChg chg="mod">
          <ac:chgData name="直樹 芹澤" userId="04e019a3917b0834" providerId="LiveId" clId="{D1902723-1D47-4C5A-ADDF-811A0279EF07}" dt="2023-09-02T05:54:48.506" v="23147" actId="1076"/>
          <ac:spMkLst>
            <pc:docMk/>
            <pc:sldMk cId="2936463432" sldId="322"/>
            <ac:spMk id="21" creationId="{5BB37C4F-392E-1C6A-DFF6-B08389EBFFED}"/>
          </ac:spMkLst>
        </pc:spChg>
        <pc:grpChg chg="add mod">
          <ac:chgData name="直樹 芹澤" userId="04e019a3917b0834" providerId="LiveId" clId="{D1902723-1D47-4C5A-ADDF-811A0279EF07}" dt="2023-09-02T05:55:05.917" v="23150" actId="12788"/>
          <ac:grpSpMkLst>
            <pc:docMk/>
            <pc:sldMk cId="2936463432" sldId="322"/>
            <ac:grpSpMk id="4" creationId="{1A9DA983-D315-7255-CFF4-01B00AADEB31}"/>
          </ac:grpSpMkLst>
        </pc:grpChg>
        <pc:grpChg chg="del">
          <ac:chgData name="直樹 芹澤" userId="04e019a3917b0834" providerId="LiveId" clId="{D1902723-1D47-4C5A-ADDF-811A0279EF07}" dt="2023-09-02T05:44:19.757" v="22729" actId="478"/>
          <ac:grpSpMkLst>
            <pc:docMk/>
            <pc:sldMk cId="2936463432" sldId="322"/>
            <ac:grpSpMk id="14" creationId="{80AFCF52-0DAA-37E4-A19C-1593F9291B13}"/>
          </ac:grpSpMkLst>
        </pc:grpChg>
        <pc:picChg chg="mod">
          <ac:chgData name="直樹 芹澤" userId="04e019a3917b0834" providerId="LiveId" clId="{D1902723-1D47-4C5A-ADDF-811A0279EF07}" dt="2023-09-02T05:44:48.558" v="22733"/>
          <ac:picMkLst>
            <pc:docMk/>
            <pc:sldMk cId="2936463432" sldId="322"/>
            <ac:picMk id="9" creationId="{70F05569-DDB3-CEEC-FB41-7BC55BCFED11}"/>
          </ac:picMkLst>
        </pc:picChg>
        <pc:picChg chg="mod">
          <ac:chgData name="直樹 芹澤" userId="04e019a3917b0834" providerId="LiveId" clId="{D1902723-1D47-4C5A-ADDF-811A0279EF07}" dt="2023-09-02T05:45:08.974" v="22735" actId="1076"/>
          <ac:picMkLst>
            <pc:docMk/>
            <pc:sldMk cId="2936463432" sldId="322"/>
            <ac:picMk id="11" creationId="{1D7B0A5D-C073-FA59-9AA7-6345767430D9}"/>
          </ac:picMkLst>
        </pc:picChg>
      </pc:sldChg>
      <pc:sldChg chg="add del">
        <pc:chgData name="直樹 芹澤" userId="04e019a3917b0834" providerId="LiveId" clId="{D1902723-1D47-4C5A-ADDF-811A0279EF07}" dt="2023-09-02T05:55:26.182" v="23151" actId="47"/>
        <pc:sldMkLst>
          <pc:docMk/>
          <pc:sldMk cId="2291592354" sldId="323"/>
        </pc:sldMkLst>
      </pc:sldChg>
      <pc:sldChg chg="addSp delSp modSp add mod">
        <pc:chgData name="直樹 芹澤" userId="04e019a3917b0834" providerId="LiveId" clId="{D1902723-1D47-4C5A-ADDF-811A0279EF07}" dt="2023-09-02T06:12:44.514" v="23634" actId="164"/>
        <pc:sldMkLst>
          <pc:docMk/>
          <pc:sldMk cId="3448213305" sldId="323"/>
        </pc:sldMkLst>
        <pc:spChg chg="add del mod">
          <ac:chgData name="直樹 芹澤" userId="04e019a3917b0834" providerId="LiveId" clId="{D1902723-1D47-4C5A-ADDF-811A0279EF07}" dt="2023-09-02T06:08:59.023" v="23580" actId="478"/>
          <ac:spMkLst>
            <pc:docMk/>
            <pc:sldMk cId="3448213305" sldId="323"/>
            <ac:spMk id="12" creationId="{0D3FC945-8C3B-456F-0328-3EB0D32A7899}"/>
          </ac:spMkLst>
        </pc:spChg>
        <pc:spChg chg="add mod">
          <ac:chgData name="直樹 芹澤" userId="04e019a3917b0834" providerId="LiveId" clId="{D1902723-1D47-4C5A-ADDF-811A0279EF07}" dt="2023-09-02T06:09:48.952" v="23593" actId="164"/>
          <ac:spMkLst>
            <pc:docMk/>
            <pc:sldMk cId="3448213305" sldId="323"/>
            <ac:spMk id="13" creationId="{B2CF672E-ED54-974C-1D78-A1A080F962C9}"/>
          </ac:spMkLst>
        </pc:spChg>
        <pc:spChg chg="add mod">
          <ac:chgData name="直樹 芹澤" userId="04e019a3917b0834" providerId="LiveId" clId="{D1902723-1D47-4C5A-ADDF-811A0279EF07}" dt="2023-09-02T06:09:48.952" v="23593" actId="164"/>
          <ac:spMkLst>
            <pc:docMk/>
            <pc:sldMk cId="3448213305" sldId="323"/>
            <ac:spMk id="14" creationId="{CB6C184F-C332-3FB8-2964-9D3D1C011C5D}"/>
          </ac:spMkLst>
        </pc:spChg>
        <pc:spChg chg="add del">
          <ac:chgData name="直樹 芹澤" userId="04e019a3917b0834" providerId="LiveId" clId="{D1902723-1D47-4C5A-ADDF-811A0279EF07}" dt="2023-09-02T06:04:30.954" v="23400" actId="478"/>
          <ac:spMkLst>
            <pc:docMk/>
            <pc:sldMk cId="3448213305" sldId="323"/>
            <ac:spMk id="15" creationId="{D0DBA77C-AFFB-1906-AA3C-B73A6A154412}"/>
          </ac:spMkLst>
        </pc:spChg>
        <pc:spChg chg="mod">
          <ac:chgData name="直樹 芹澤" userId="04e019a3917b0834" providerId="LiveId" clId="{D1902723-1D47-4C5A-ADDF-811A0279EF07}" dt="2023-09-02T06:10:57.054" v="23608"/>
          <ac:spMkLst>
            <pc:docMk/>
            <pc:sldMk cId="3448213305" sldId="323"/>
            <ac:spMk id="16" creationId="{9C12239E-F319-0328-6E78-0513A61BDF53}"/>
          </ac:spMkLst>
        </pc:spChg>
        <pc:spChg chg="add del">
          <ac:chgData name="直樹 芹澤" userId="04e019a3917b0834" providerId="LiveId" clId="{D1902723-1D47-4C5A-ADDF-811A0279EF07}" dt="2023-09-02T06:05:07.030" v="23402" actId="478"/>
          <ac:spMkLst>
            <pc:docMk/>
            <pc:sldMk cId="3448213305" sldId="323"/>
            <ac:spMk id="17" creationId="{A94D5992-37F3-8708-F5D9-EDA152F37D24}"/>
          </ac:spMkLst>
        </pc:spChg>
        <pc:spChg chg="add del">
          <ac:chgData name="直樹 芹澤" userId="04e019a3917b0834" providerId="LiveId" clId="{D1902723-1D47-4C5A-ADDF-811A0279EF07}" dt="2023-09-02T06:05:23.058" v="23404" actId="478"/>
          <ac:spMkLst>
            <pc:docMk/>
            <pc:sldMk cId="3448213305" sldId="323"/>
            <ac:spMk id="18" creationId="{62C27F5D-59C4-C393-ABC2-2DEC0E6BAD34}"/>
          </ac:spMkLst>
        </pc:spChg>
        <pc:spChg chg="add mod">
          <ac:chgData name="直樹 芹澤" userId="04e019a3917b0834" providerId="LiveId" clId="{D1902723-1D47-4C5A-ADDF-811A0279EF07}" dt="2023-09-02T06:10:21.412" v="23595" actId="1582"/>
          <ac:spMkLst>
            <pc:docMk/>
            <pc:sldMk cId="3448213305" sldId="323"/>
            <ac:spMk id="19" creationId="{C63B4F1B-E864-48BB-8F3C-34977144D487}"/>
          </ac:spMkLst>
        </pc:spChg>
        <pc:spChg chg="add mod">
          <ac:chgData name="直樹 芹澤" userId="04e019a3917b0834" providerId="LiveId" clId="{D1902723-1D47-4C5A-ADDF-811A0279EF07}" dt="2023-09-02T06:10:40.270" v="23598" actId="164"/>
          <ac:spMkLst>
            <pc:docMk/>
            <pc:sldMk cId="3448213305" sldId="323"/>
            <ac:spMk id="20" creationId="{255FE94F-1046-0C7D-E025-DD6482866C1C}"/>
          </ac:spMkLst>
        </pc:spChg>
        <pc:spChg chg="del">
          <ac:chgData name="直樹 芹澤" userId="04e019a3917b0834" providerId="LiveId" clId="{D1902723-1D47-4C5A-ADDF-811A0279EF07}" dt="2023-09-02T06:07:48.607" v="23418" actId="478"/>
          <ac:spMkLst>
            <pc:docMk/>
            <pc:sldMk cId="3448213305" sldId="323"/>
            <ac:spMk id="21" creationId="{5BB37C4F-392E-1C6A-DFF6-B08389EBFFED}"/>
          </ac:spMkLst>
        </pc:spChg>
        <pc:spChg chg="add mod">
          <ac:chgData name="直樹 芹澤" userId="04e019a3917b0834" providerId="LiveId" clId="{D1902723-1D47-4C5A-ADDF-811A0279EF07}" dt="2023-09-02T06:12:44.514" v="23634" actId="164"/>
          <ac:spMkLst>
            <pc:docMk/>
            <pc:sldMk cId="3448213305" sldId="323"/>
            <ac:spMk id="24" creationId="{8B74E016-027D-1098-C9B9-67AF6D18F127}"/>
          </ac:spMkLst>
        </pc:spChg>
        <pc:grpChg chg="del">
          <ac:chgData name="直樹 芹澤" userId="04e019a3917b0834" providerId="LiveId" clId="{D1902723-1D47-4C5A-ADDF-811A0279EF07}" dt="2023-09-02T05:55:45.497" v="23153" actId="478"/>
          <ac:grpSpMkLst>
            <pc:docMk/>
            <pc:sldMk cId="3448213305" sldId="323"/>
            <ac:grpSpMk id="4" creationId="{1A9DA983-D315-7255-CFF4-01B00AADEB31}"/>
          </ac:grpSpMkLst>
        </pc:grpChg>
        <pc:grpChg chg="add mod">
          <ac:chgData name="直樹 芹澤" userId="04e019a3917b0834" providerId="LiveId" clId="{D1902723-1D47-4C5A-ADDF-811A0279EF07}" dt="2023-09-02T06:10:32.301" v="23597" actId="12788"/>
          <ac:grpSpMkLst>
            <pc:docMk/>
            <pc:sldMk cId="3448213305" sldId="323"/>
            <ac:grpSpMk id="22" creationId="{59035B7F-6B83-EA18-FECD-CA89A56F0595}"/>
          </ac:grpSpMkLst>
        </pc:grpChg>
        <pc:grpChg chg="add mod">
          <ac:chgData name="直樹 芹澤" userId="04e019a3917b0834" providerId="LiveId" clId="{D1902723-1D47-4C5A-ADDF-811A0279EF07}" dt="2023-09-02T06:12:44.514" v="23634" actId="164"/>
          <ac:grpSpMkLst>
            <pc:docMk/>
            <pc:sldMk cId="3448213305" sldId="323"/>
            <ac:grpSpMk id="23" creationId="{B3BF9655-5C2B-F8A3-70F2-04C8EBD85D2E}"/>
          </ac:grpSpMkLst>
        </pc:grpChg>
        <pc:grpChg chg="add mod">
          <ac:chgData name="直樹 芹澤" userId="04e019a3917b0834" providerId="LiveId" clId="{D1902723-1D47-4C5A-ADDF-811A0279EF07}" dt="2023-09-02T06:12:44.514" v="23634" actId="164"/>
          <ac:grpSpMkLst>
            <pc:docMk/>
            <pc:sldMk cId="3448213305" sldId="323"/>
            <ac:grpSpMk id="26" creationId="{D6AD7DC5-0B64-BBAC-4AE3-9524F630463B}"/>
          </ac:grpSpMkLst>
        </pc:grpChg>
        <pc:picChg chg="add mod">
          <ac:chgData name="直樹 芹澤" userId="04e019a3917b0834" providerId="LiveId" clId="{D1902723-1D47-4C5A-ADDF-811A0279EF07}" dt="2023-09-02T06:09:48.952" v="23593" actId="164"/>
          <ac:picMkLst>
            <pc:docMk/>
            <pc:sldMk cId="3448213305" sldId="323"/>
            <ac:picMk id="6" creationId="{1C73BFC3-FE32-225A-BCC7-467BAEE87C07}"/>
          </ac:picMkLst>
        </pc:picChg>
        <pc:picChg chg="add mod">
          <ac:chgData name="直樹 芹澤" userId="04e019a3917b0834" providerId="LiveId" clId="{D1902723-1D47-4C5A-ADDF-811A0279EF07}" dt="2023-09-02T06:10:40.270" v="23598" actId="164"/>
          <ac:picMkLst>
            <pc:docMk/>
            <pc:sldMk cId="3448213305" sldId="323"/>
            <ac:picMk id="8" creationId="{76A40B48-E9E4-9FFE-1350-5E1C490E4BA4}"/>
          </ac:picMkLst>
        </pc:picChg>
        <pc:picChg chg="add mod">
          <ac:chgData name="直樹 芹澤" userId="04e019a3917b0834" providerId="LiveId" clId="{D1902723-1D47-4C5A-ADDF-811A0279EF07}" dt="2023-09-02T06:12:44.514" v="23634" actId="164"/>
          <ac:picMkLst>
            <pc:docMk/>
            <pc:sldMk cId="3448213305" sldId="323"/>
            <ac:picMk id="25" creationId="{4F7688C5-A79C-6DD9-C5D3-B9D6E3ADA124}"/>
          </ac:picMkLst>
        </pc:picChg>
      </pc:sldChg>
      <pc:sldMasterChg chg="modSp">
        <pc:chgData name="直樹 芹澤" userId="04e019a3917b0834" providerId="LiveId" clId="{D1902723-1D47-4C5A-ADDF-811A0279EF07}" dt="2023-08-19T00:18:32.173" v="759" actId="735"/>
        <pc:sldMasterMkLst>
          <pc:docMk/>
          <pc:sldMasterMk cId="186654340" sldId="2147483672"/>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95427"/>
          </a:xfrm>
          <a:prstGeom prst="rect">
            <a:avLst/>
          </a:prstGeom>
        </p:spPr>
        <p:txBody>
          <a:bodyPr vert="horz" lIns="91440" tIns="45720" rIns="91440" bIns="45720" rtlCol="0"/>
          <a:lstStyle>
            <a:lvl1pPr algn="r">
              <a:defRPr sz="1200"/>
            </a:lvl1pPr>
          </a:lstStyle>
          <a:p>
            <a:fld id="{AF0EF5CD-C8A8-4299-B305-9BFA5884E8F8}" type="datetimeFigureOut">
              <a:rPr kumimoji="1" lang="ja-JP" altLang="en-US" smtClean="0"/>
              <a:t>2023/9/17</a:t>
            </a:fld>
            <a:endParaRPr kumimoji="1" lang="ja-JP" altLang="en-US"/>
          </a:p>
        </p:txBody>
      </p:sp>
      <p:sp>
        <p:nvSpPr>
          <p:cNvPr id="4" name="スライド イメージ プレースホルダー 3"/>
          <p:cNvSpPr>
            <a:spLocks noGrp="1" noRot="1" noChangeAspect="1"/>
          </p:cNvSpPr>
          <p:nvPr>
            <p:ph type="sldImg" idx="2"/>
          </p:nvPr>
        </p:nvSpPr>
        <p:spPr>
          <a:xfrm>
            <a:off x="2179638" y="1233488"/>
            <a:ext cx="2498725" cy="3333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8824"/>
            <a:ext cx="2971800" cy="49542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9378824"/>
            <a:ext cx="2971800" cy="495426"/>
          </a:xfrm>
          <a:prstGeom prst="rect">
            <a:avLst/>
          </a:prstGeom>
        </p:spPr>
        <p:txBody>
          <a:bodyPr vert="horz" lIns="91440" tIns="45720" rIns="91440" bIns="45720" rtlCol="0" anchor="b"/>
          <a:lstStyle>
            <a:lvl1pPr algn="r">
              <a:defRPr sz="1200"/>
            </a:lvl1pPr>
          </a:lstStyle>
          <a:p>
            <a:fld id="{A985D695-3FB5-482B-B825-02FA86E74243}" type="slidenum">
              <a:rPr kumimoji="1" lang="ja-JP" altLang="en-US" smtClean="0"/>
              <a:t>‹#›</a:t>
            </a:fld>
            <a:endParaRPr kumimoji="1" lang="ja-JP" altLang="en-US"/>
          </a:p>
        </p:txBody>
      </p:sp>
    </p:spTree>
    <p:extLst>
      <p:ext uri="{BB962C8B-B14F-4D97-AF65-F5344CB8AC3E}">
        <p14:creationId xmlns:p14="http://schemas.microsoft.com/office/powerpoint/2010/main" val="169584694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985D695-3FB5-482B-B825-02FA86E74243}" type="slidenum">
              <a:rPr kumimoji="1" lang="ja-JP" altLang="en-US" smtClean="0"/>
              <a:t>5</a:t>
            </a:fld>
            <a:endParaRPr kumimoji="1" lang="ja-JP" altLang="en-US"/>
          </a:p>
        </p:txBody>
      </p:sp>
    </p:spTree>
    <p:extLst>
      <p:ext uri="{BB962C8B-B14F-4D97-AF65-F5344CB8AC3E}">
        <p14:creationId xmlns:p14="http://schemas.microsoft.com/office/powerpoint/2010/main" val="3118285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985D695-3FB5-482B-B825-02FA86E74243}" type="slidenum">
              <a:rPr kumimoji="1" lang="ja-JP" altLang="en-US" smtClean="0"/>
              <a:t>6</a:t>
            </a:fld>
            <a:endParaRPr kumimoji="1" lang="ja-JP" altLang="en-US"/>
          </a:p>
        </p:txBody>
      </p:sp>
    </p:spTree>
    <p:extLst>
      <p:ext uri="{BB962C8B-B14F-4D97-AF65-F5344CB8AC3E}">
        <p14:creationId xmlns:p14="http://schemas.microsoft.com/office/powerpoint/2010/main" val="468179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p:txBody>
          <a:bodyPr/>
          <a:lstStyle/>
          <a:p>
            <a:fld id="{31A78032-E820-48ED-8B55-253D78E3703A}" type="datetime1">
              <a:rPr kumimoji="1" lang="ja-JP" altLang="en-US" smtClean="0"/>
              <a:t>2023/9/17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399877274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マスター タイトルの書式設定</a:t>
            </a:r>
            <a:endParaRPr lang="en-US" dirty="0"/>
          </a:p>
        </p:txBody>
      </p:sp>
      <p:sp>
        <p:nvSpPr>
          <p:cNvPr id="3" name="Content Placeholder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AAFEFD42-4230-4720-ADF4-09E89C61067B}" type="datetime1">
              <a:rPr kumimoji="1" lang="ja-JP" altLang="en-US" smtClean="0"/>
              <a:t>2023/9/17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407026399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D09F234-A6E0-4EE3-847E-895EE309A13F}" type="datetime1">
              <a:rPr kumimoji="1" lang="ja-JP" altLang="en-US" smtClean="0"/>
              <a:t>2023/9/17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995948410"/>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765D66B-0E4E-4237-AA90-1D2ADE40A27D}" type="datetime1">
              <a:rPr kumimoji="1" lang="ja-JP" altLang="en-US" smtClean="0"/>
              <a:t>2023/9/17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1273257145"/>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6B9D65B-145F-40D1-AEC1-DBE5AE75389F}" type="datetime1">
              <a:rPr kumimoji="1" lang="ja-JP" altLang="en-US" smtClean="0"/>
              <a:t>2023/9/17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2675590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4A0612-9630-455F-92BC-5C6CC13EAB39}" type="datetime1">
              <a:rPr kumimoji="1" lang="ja-JP" altLang="en-US" smtClean="0"/>
              <a:t>2023/9/17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2446743583"/>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595279-A43A-B4AA-A019-A172B562240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8E81B91-3C25-C338-DBE0-C652FE4326E9}"/>
              </a:ext>
            </a:extLst>
          </p:cNvPr>
          <p:cNvSpPr>
            <a:spLocks noGrp="1"/>
          </p:cNvSpPr>
          <p:nvPr>
            <p:ph type="dt" sz="half" idx="10"/>
          </p:nvPr>
        </p:nvSpPr>
        <p:spPr/>
        <p:txBody>
          <a:bodyPr/>
          <a:lstStyle/>
          <a:p>
            <a:fld id="{D63CCB45-568E-49C3-82B8-EEC6ECCBDAA3}" type="datetime1">
              <a:rPr kumimoji="1" lang="ja-JP" altLang="en-US" smtClean="0"/>
              <a:t>2023/9/17</a:t>
            </a:fld>
            <a:endParaRPr kumimoji="1" lang="ja-JP" altLang="en-US"/>
          </a:p>
        </p:txBody>
      </p:sp>
      <p:sp>
        <p:nvSpPr>
          <p:cNvPr id="4" name="フッター プレースホルダー 3">
            <a:extLst>
              <a:ext uri="{FF2B5EF4-FFF2-40B4-BE49-F238E27FC236}">
                <a16:creationId xmlns:a16="http://schemas.microsoft.com/office/drawing/2014/main" id="{E2850046-AFDD-B9D0-12C4-BE60F8F1AE9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134A394-DF37-35FE-F24F-10BE2528C5DC}"/>
              </a:ext>
            </a:extLst>
          </p:cNvPr>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3843419774"/>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74804-FB8D-42A5-BCD9-BD87DEB10073}" type="datetime1">
              <a:rPr kumimoji="1" lang="ja-JP" altLang="en-US" smtClean="0"/>
              <a:t>2023/9/17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191090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B65D60-3C6F-4F4C-A174-4CC0C2242A86}" type="datetime1">
              <a:rPr kumimoji="1" lang="ja-JP" altLang="en-US" smtClean="0"/>
              <a:t>2023/9/17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2077643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B8C9A20-8BC2-4A11-86B5-03F2687BDB28}" type="datetime1">
              <a:rPr kumimoji="1" lang="ja-JP" altLang="en-US" smtClean="0"/>
              <a:t>2023/9/17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2573700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3D39AB-2EBD-4AD1-8FBD-DFC19027C514}" type="datetime1">
              <a:rPr kumimoji="1" lang="ja-JP" altLang="en-US" smtClean="0"/>
              <a:t>2023/9/17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4191513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F12BCD4-A00C-4560-B6F3-21D9F10A6A21}" type="datetime1">
              <a:rPr kumimoji="1" lang="ja-JP" altLang="en-US" smtClean="0"/>
              <a:t>2023/9/17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130965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F97B438D-E9E3-412F-9193-24BE04B621AC}" type="datetime1">
              <a:rPr kumimoji="1" lang="ja-JP" altLang="en-US" smtClean="0"/>
              <a:t>2023/9/17</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D8B9F07B-A662-420A-BE26-3BB95A8E389F}" type="slidenum">
              <a:rPr kumimoji="1" lang="ja-JP" altLang="en-US" smtClean="0"/>
              <a:t>‹#›</a:t>
            </a:fld>
            <a:endParaRPr kumimoji="1" lang="ja-JP" altLang="en-US"/>
          </a:p>
        </p:txBody>
      </p:sp>
    </p:spTree>
    <p:extLst>
      <p:ext uri="{BB962C8B-B14F-4D97-AF65-F5344CB8AC3E}">
        <p14:creationId xmlns:p14="http://schemas.microsoft.com/office/powerpoint/2010/main" val="1866543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4" r:id="rId7"/>
    <p:sldLayoutId id="2147483679" r:id="rId8"/>
    <p:sldLayoutId id="2147483680" r:id="rId9"/>
    <p:sldLayoutId id="2147483681" r:id="rId10"/>
    <p:sldLayoutId id="2147483682" r:id="rId11"/>
    <p:sldLayoutId id="2147483683" r:id="rId12"/>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35.xml"/><Relationship Id="rId3" Type="http://schemas.openxmlformats.org/officeDocument/2006/relationships/slide" Target="slide7.xml"/><Relationship Id="rId7" Type="http://schemas.openxmlformats.org/officeDocument/2006/relationships/slide" Target="slide18.xml"/><Relationship Id="rId12" Type="http://schemas.openxmlformats.org/officeDocument/2006/relationships/slide" Target="slide30.xml"/><Relationship Id="rId2" Type="http://schemas.openxmlformats.org/officeDocument/2006/relationships/slide" Target="slide5.xml"/><Relationship Id="rId1" Type="http://schemas.openxmlformats.org/officeDocument/2006/relationships/slideLayout" Target="../slideLayouts/slideLayout1.xml"/><Relationship Id="rId6" Type="http://schemas.openxmlformats.org/officeDocument/2006/relationships/slide" Target="slide16.xml"/><Relationship Id="rId11" Type="http://schemas.openxmlformats.org/officeDocument/2006/relationships/slide" Target="slide52.xml"/><Relationship Id="rId5" Type="http://schemas.openxmlformats.org/officeDocument/2006/relationships/slide" Target="slide3.xml"/><Relationship Id="rId10" Type="http://schemas.openxmlformats.org/officeDocument/2006/relationships/slide" Target="slide25.xml"/><Relationship Id="rId4" Type="http://schemas.openxmlformats.org/officeDocument/2006/relationships/slide" Target="slide11.xml"/><Relationship Id="rId9" Type="http://schemas.openxmlformats.org/officeDocument/2006/relationships/slide" Target="slide2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pn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pn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sv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8.png"/><Relationship Id="rId4" Type="http://schemas.openxmlformats.org/officeDocument/2006/relationships/image" Target="../media/image4.sv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8.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15.sv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2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4.png"/><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15.sv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3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9.png"/><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15.sv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1.png"/><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15.svg"/></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3.png"/><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15.svg"/></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0.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0.png"/><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png"/></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5.png"/><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15.svg"/></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15.svg"/></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1.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2.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3.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3.png"/><Relationship Id="rId1" Type="http://schemas.openxmlformats.org/officeDocument/2006/relationships/slideLayout" Target="../slideLayouts/slideLayout6.xml"/><Relationship Id="rId4" Type="http://schemas.openxmlformats.org/officeDocument/2006/relationships/image" Target="../media/image15.svg"/></Relationships>
</file>

<file path=ppt/slides/_rels/slide5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図 4" descr="黒い背景に白い文字がある&#10;&#10;中程度の精度で自動的に生成された説明">
            <a:extLst>
              <a:ext uri="{FF2B5EF4-FFF2-40B4-BE49-F238E27FC236}">
                <a16:creationId xmlns:a16="http://schemas.microsoft.com/office/drawing/2014/main" id="{15F79525-0D21-E519-CEA1-50F934906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083" y="799951"/>
            <a:ext cx="4995834" cy="2060781"/>
          </a:xfrm>
          <a:prstGeom prst="rect">
            <a:avLst/>
          </a:prstGeom>
        </p:spPr>
      </p:pic>
      <p:sp>
        <p:nvSpPr>
          <p:cNvPr id="30" name="Freeform: Shape 16">
            <a:extLst>
              <a:ext uri="{FF2B5EF4-FFF2-40B4-BE49-F238E27FC236}">
                <a16:creationId xmlns:a16="http://schemas.microsoft.com/office/drawing/2014/main" id="{61B91595-DF01-4E8B-80BF-B812BA9BFDB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6706690"/>
            <a:ext cx="5876579" cy="2456939"/>
          </a:xfrm>
          <a:custGeom>
            <a:avLst/>
            <a:gdLst>
              <a:gd name="connsiteX0" fmla="*/ 0 w 10447252"/>
              <a:gd name="connsiteY0" fmla="*/ 0 h 1511306"/>
              <a:gd name="connsiteX1" fmla="*/ 3100647 w 10447252"/>
              <a:gd name="connsiteY1" fmla="*/ 0 h 1511306"/>
              <a:gd name="connsiteX2" fmla="*/ 3292695 w 10447252"/>
              <a:gd name="connsiteY2" fmla="*/ 0 h 1511306"/>
              <a:gd name="connsiteX3" fmla="*/ 3340133 w 10447252"/>
              <a:gd name="connsiteY3" fmla="*/ 0 h 1511306"/>
              <a:gd name="connsiteX4" fmla="*/ 4310215 w 10447252"/>
              <a:gd name="connsiteY4" fmla="*/ 0 h 1511306"/>
              <a:gd name="connsiteX5" fmla="*/ 5506390 w 10447252"/>
              <a:gd name="connsiteY5" fmla="*/ 0 h 1511306"/>
              <a:gd name="connsiteX6" fmla="*/ 5506390 w 10447252"/>
              <a:gd name="connsiteY6" fmla="*/ 2544 h 1511306"/>
              <a:gd name="connsiteX7" fmla="*/ 5901778 w 10447252"/>
              <a:gd name="connsiteY7" fmla="*/ 2544 h 1511306"/>
              <a:gd name="connsiteX8" fmla="*/ 5901778 w 10447252"/>
              <a:gd name="connsiteY8" fmla="*/ 0 h 1511306"/>
              <a:gd name="connsiteX9" fmla="*/ 10447252 w 10447252"/>
              <a:gd name="connsiteY9" fmla="*/ 0 h 1511306"/>
              <a:gd name="connsiteX10" fmla="*/ 9749635 w 10447252"/>
              <a:gd name="connsiteY10" fmla="*/ 1511301 h 1511306"/>
              <a:gd name="connsiteX11" fmla="*/ 5901779 w 10447252"/>
              <a:gd name="connsiteY11" fmla="*/ 1511301 h 1511306"/>
              <a:gd name="connsiteX12" fmla="*/ 5901779 w 10447252"/>
              <a:gd name="connsiteY12" fmla="*/ 1511304 h 1511306"/>
              <a:gd name="connsiteX13" fmla="*/ 5506390 w 10447252"/>
              <a:gd name="connsiteY13" fmla="*/ 1511304 h 1511306"/>
              <a:gd name="connsiteX14" fmla="*/ 5506390 w 10447252"/>
              <a:gd name="connsiteY14" fmla="*/ 1511306 h 1511306"/>
              <a:gd name="connsiteX15" fmla="*/ 4434058 w 10447252"/>
              <a:gd name="connsiteY15" fmla="*/ 1511306 h 1511306"/>
              <a:gd name="connsiteX16" fmla="*/ 4319855 w 10447252"/>
              <a:gd name="connsiteY16" fmla="*/ 1511306 h 1511306"/>
              <a:gd name="connsiteX17" fmla="*/ 4310215 w 10447252"/>
              <a:gd name="connsiteY17" fmla="*/ 1511306 h 1511306"/>
              <a:gd name="connsiteX18" fmla="*/ 3340133 w 10447252"/>
              <a:gd name="connsiteY18" fmla="*/ 1511306 h 1511306"/>
              <a:gd name="connsiteX19" fmla="*/ 3292695 w 10447252"/>
              <a:gd name="connsiteY19" fmla="*/ 1511306 h 1511306"/>
              <a:gd name="connsiteX20" fmla="*/ 3100647 w 10447252"/>
              <a:gd name="connsiteY20" fmla="*/ 1511306 h 1511306"/>
              <a:gd name="connsiteX21" fmla="*/ 0 w 10447252"/>
              <a:gd name="connsiteY21"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47252" h="1511306">
                <a:moveTo>
                  <a:pt x="0" y="0"/>
                </a:moveTo>
                <a:lnTo>
                  <a:pt x="3100647" y="0"/>
                </a:lnTo>
                <a:lnTo>
                  <a:pt x="3292695" y="0"/>
                </a:lnTo>
                <a:lnTo>
                  <a:pt x="3340133" y="0"/>
                </a:lnTo>
                <a:lnTo>
                  <a:pt x="4310215" y="0"/>
                </a:lnTo>
                <a:lnTo>
                  <a:pt x="5506390" y="0"/>
                </a:lnTo>
                <a:lnTo>
                  <a:pt x="5506390" y="2544"/>
                </a:lnTo>
                <a:lnTo>
                  <a:pt x="5901778" y="2544"/>
                </a:lnTo>
                <a:lnTo>
                  <a:pt x="5901778" y="0"/>
                </a:lnTo>
                <a:lnTo>
                  <a:pt x="10447252" y="0"/>
                </a:lnTo>
                <a:lnTo>
                  <a:pt x="9749635" y="1511301"/>
                </a:lnTo>
                <a:lnTo>
                  <a:pt x="5901779" y="1511301"/>
                </a:lnTo>
                <a:lnTo>
                  <a:pt x="5901779" y="1511304"/>
                </a:lnTo>
                <a:lnTo>
                  <a:pt x="5506390" y="1511304"/>
                </a:lnTo>
                <a:lnTo>
                  <a:pt x="5506390" y="1511306"/>
                </a:lnTo>
                <a:lnTo>
                  <a:pt x="4434058" y="1511306"/>
                </a:lnTo>
                <a:lnTo>
                  <a:pt x="4319855" y="1511306"/>
                </a:lnTo>
                <a:lnTo>
                  <a:pt x="4310215" y="1511306"/>
                </a:lnTo>
                <a:lnTo>
                  <a:pt x="3340133" y="1511306"/>
                </a:lnTo>
                <a:lnTo>
                  <a:pt x="3292695" y="1511306"/>
                </a:lnTo>
                <a:lnTo>
                  <a:pt x="3100647" y="1511306"/>
                </a:lnTo>
                <a:lnTo>
                  <a:pt x="0" y="1511306"/>
                </a:lnTo>
                <a:close/>
              </a:path>
            </a:pathLst>
          </a:custGeom>
          <a:solidFill>
            <a:srgbClr val="DD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1" name="Freeform: Shape 18">
            <a:extLst>
              <a:ext uri="{FF2B5EF4-FFF2-40B4-BE49-F238E27FC236}">
                <a16:creationId xmlns:a16="http://schemas.microsoft.com/office/drawing/2014/main" id="{8AC533DD-1CF6-4A33-852D-3877441533A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547876" y="6687069"/>
            <a:ext cx="1310124" cy="2456931"/>
          </a:xfrm>
          <a:custGeom>
            <a:avLst/>
            <a:gdLst>
              <a:gd name="connsiteX0" fmla="*/ 697617 w 2329109"/>
              <a:gd name="connsiteY0" fmla="*/ 0 h 1511301"/>
              <a:gd name="connsiteX1" fmla="*/ 2329109 w 2329109"/>
              <a:gd name="connsiteY1" fmla="*/ 0 h 1511301"/>
              <a:gd name="connsiteX2" fmla="*/ 2329109 w 2329109"/>
              <a:gd name="connsiteY2" fmla="*/ 1511301 h 1511301"/>
              <a:gd name="connsiteX3" fmla="*/ 0 w 2329109"/>
              <a:gd name="connsiteY3" fmla="*/ 1511301 h 1511301"/>
            </a:gdLst>
            <a:ahLst/>
            <a:cxnLst>
              <a:cxn ang="0">
                <a:pos x="connsiteX0" y="connsiteY0"/>
              </a:cxn>
              <a:cxn ang="0">
                <a:pos x="connsiteX1" y="connsiteY1"/>
              </a:cxn>
              <a:cxn ang="0">
                <a:pos x="connsiteX2" y="connsiteY2"/>
              </a:cxn>
              <a:cxn ang="0">
                <a:pos x="connsiteX3" y="connsiteY3"/>
              </a:cxn>
            </a:cxnLst>
            <a:rect l="l" t="t" r="r" b="b"/>
            <a:pathLst>
              <a:path w="2329109" h="1511301">
                <a:moveTo>
                  <a:pt x="697617" y="0"/>
                </a:moveTo>
                <a:lnTo>
                  <a:pt x="2329109" y="0"/>
                </a:lnTo>
                <a:lnTo>
                  <a:pt x="2329109" y="1511301"/>
                </a:lnTo>
                <a:lnTo>
                  <a:pt x="0" y="1511301"/>
                </a:lnTo>
                <a:close/>
              </a:path>
            </a:pathLst>
          </a:custGeom>
          <a:solidFill>
            <a:srgbClr val="62737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 name="タイトル 1">
            <a:extLst>
              <a:ext uri="{FF2B5EF4-FFF2-40B4-BE49-F238E27FC236}">
                <a16:creationId xmlns:a16="http://schemas.microsoft.com/office/drawing/2014/main" id="{4D583643-DEEA-0615-6E1C-C22FE229E491}"/>
              </a:ext>
            </a:extLst>
          </p:cNvPr>
          <p:cNvSpPr>
            <a:spLocks noGrp="1"/>
          </p:cNvSpPr>
          <p:nvPr>
            <p:ph type="ctrTitle"/>
          </p:nvPr>
        </p:nvSpPr>
        <p:spPr>
          <a:xfrm>
            <a:off x="431573" y="6994338"/>
            <a:ext cx="5116304" cy="1349711"/>
          </a:xfrm>
        </p:spPr>
        <p:txBody>
          <a:bodyPr>
            <a:normAutofit/>
          </a:bodyPr>
          <a:lstStyle/>
          <a:p>
            <a:pPr algn="l"/>
            <a:r>
              <a:rPr kumimoji="1" lang="ja-JP" altLang="en-US" sz="3400" dirty="0">
                <a:solidFill>
                  <a:srgbClr val="000000"/>
                </a:solidFill>
              </a:rPr>
              <a:t>クオカスト</a:t>
            </a:r>
          </a:p>
        </p:txBody>
      </p:sp>
      <p:sp>
        <p:nvSpPr>
          <p:cNvPr id="3" name="字幕 2">
            <a:extLst>
              <a:ext uri="{FF2B5EF4-FFF2-40B4-BE49-F238E27FC236}">
                <a16:creationId xmlns:a16="http://schemas.microsoft.com/office/drawing/2014/main" id="{AE82C063-77BC-A04C-D2FF-AB946B8A0805}"/>
              </a:ext>
            </a:extLst>
          </p:cNvPr>
          <p:cNvSpPr>
            <a:spLocks noGrp="1"/>
          </p:cNvSpPr>
          <p:nvPr>
            <p:ph type="subTitle" idx="1"/>
          </p:nvPr>
        </p:nvSpPr>
        <p:spPr>
          <a:xfrm>
            <a:off x="431573" y="8456852"/>
            <a:ext cx="5116304" cy="564890"/>
          </a:xfrm>
        </p:spPr>
        <p:txBody>
          <a:bodyPr>
            <a:normAutofit/>
          </a:bodyPr>
          <a:lstStyle/>
          <a:p>
            <a:pPr algn="l"/>
            <a:r>
              <a:rPr lang="ja-JP" altLang="en-US" dirty="0">
                <a:solidFill>
                  <a:srgbClr val="000000"/>
                </a:solidFill>
              </a:rPr>
              <a:t>操作マニュアル</a:t>
            </a:r>
            <a:endParaRPr kumimoji="1" lang="ja-JP" altLang="en-US" dirty="0">
              <a:solidFill>
                <a:srgbClr val="000000"/>
              </a:solidFill>
            </a:endParaRPr>
          </a:p>
        </p:txBody>
      </p:sp>
      <p:sp>
        <p:nvSpPr>
          <p:cNvPr id="6" name="スライド番号プレースホルダー 5">
            <a:extLst>
              <a:ext uri="{FF2B5EF4-FFF2-40B4-BE49-F238E27FC236}">
                <a16:creationId xmlns:a16="http://schemas.microsoft.com/office/drawing/2014/main" id="{371C9290-F533-D36C-3AD4-3DC6D5BB2A42}"/>
              </a:ext>
            </a:extLst>
          </p:cNvPr>
          <p:cNvSpPr>
            <a:spLocks noGrp="1"/>
          </p:cNvSpPr>
          <p:nvPr>
            <p:ph type="sldNum" sz="quarter" idx="12"/>
          </p:nvPr>
        </p:nvSpPr>
        <p:spPr/>
        <p:txBody>
          <a:bodyPr/>
          <a:lstStyle/>
          <a:p>
            <a:fld id="{D8B9F07B-A662-420A-BE26-3BB95A8E389F}" type="slidenum">
              <a:rPr kumimoji="1" lang="ja-JP" altLang="en-US" smtClean="0"/>
              <a:t>1</a:t>
            </a:fld>
            <a:endParaRPr kumimoji="1" lang="ja-JP" altLang="en-US"/>
          </a:p>
        </p:txBody>
      </p:sp>
    </p:spTree>
    <p:extLst>
      <p:ext uri="{BB962C8B-B14F-4D97-AF65-F5344CB8AC3E}">
        <p14:creationId xmlns:p14="http://schemas.microsoft.com/office/powerpoint/2010/main" val="308408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タイトル 24">
            <a:extLst>
              <a:ext uri="{FF2B5EF4-FFF2-40B4-BE49-F238E27FC236}">
                <a16:creationId xmlns:a16="http://schemas.microsoft.com/office/drawing/2014/main" id="{191FEFCA-5D83-C0D3-10D3-8E1A1CD8CF36}"/>
              </a:ext>
            </a:extLst>
          </p:cNvPr>
          <p:cNvSpPr>
            <a:spLocks noGrp="1"/>
          </p:cNvSpPr>
          <p:nvPr>
            <p:ph type="ctrTitle"/>
          </p:nvPr>
        </p:nvSpPr>
        <p:spPr>
          <a:xfrm>
            <a:off x="833988" y="327380"/>
            <a:ext cx="5190024" cy="369333"/>
          </a:xfrm>
        </p:spPr>
        <p:txBody>
          <a:bodyPr>
            <a:noAutofit/>
          </a:bodyPr>
          <a:lstStyle/>
          <a:p>
            <a:r>
              <a:rPr kumimoji="1" lang="ja-JP" altLang="en-US" sz="1600" dirty="0"/>
              <a:t>目次</a:t>
            </a:r>
          </a:p>
        </p:txBody>
      </p:sp>
      <p:grpSp>
        <p:nvGrpSpPr>
          <p:cNvPr id="45" name="グループ化 44">
            <a:extLst>
              <a:ext uri="{FF2B5EF4-FFF2-40B4-BE49-F238E27FC236}">
                <a16:creationId xmlns:a16="http://schemas.microsoft.com/office/drawing/2014/main" id="{19D80ADA-1713-7676-6C49-8699E53A2011}"/>
              </a:ext>
            </a:extLst>
          </p:cNvPr>
          <p:cNvGrpSpPr/>
          <p:nvPr/>
        </p:nvGrpSpPr>
        <p:grpSpPr>
          <a:xfrm>
            <a:off x="822115" y="960442"/>
            <a:ext cx="5213770" cy="7223115"/>
            <a:chOff x="189914" y="876273"/>
            <a:chExt cx="5213770" cy="7223115"/>
          </a:xfrm>
        </p:grpSpPr>
        <p:grpSp>
          <p:nvGrpSpPr>
            <p:cNvPr id="41" name="グループ化 40">
              <a:extLst>
                <a:ext uri="{FF2B5EF4-FFF2-40B4-BE49-F238E27FC236}">
                  <a16:creationId xmlns:a16="http://schemas.microsoft.com/office/drawing/2014/main" id="{D57DB52D-EBAC-8E69-2261-E18193D0BFF2}"/>
                </a:ext>
              </a:extLst>
            </p:cNvPr>
            <p:cNvGrpSpPr/>
            <p:nvPr/>
          </p:nvGrpSpPr>
          <p:grpSpPr>
            <a:xfrm>
              <a:off x="189914" y="911768"/>
              <a:ext cx="2052000" cy="3412509"/>
              <a:chOff x="189914" y="911768"/>
              <a:chExt cx="2052000" cy="3412509"/>
            </a:xfrm>
          </p:grpSpPr>
          <p:sp>
            <p:nvSpPr>
              <p:cNvPr id="26" name="正方形/長方形 25">
                <a:extLst>
                  <a:ext uri="{FF2B5EF4-FFF2-40B4-BE49-F238E27FC236}">
                    <a16:creationId xmlns:a16="http://schemas.microsoft.com/office/drawing/2014/main" id="{5244E705-E4B2-7C12-29ED-5E9FCDBE20E4}"/>
                  </a:ext>
                </a:extLst>
              </p:cNvPr>
              <p:cNvSpPr/>
              <p:nvPr/>
            </p:nvSpPr>
            <p:spPr>
              <a:xfrm>
                <a:off x="189914" y="911768"/>
                <a:ext cx="2052000" cy="341250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テキスト ボックス 20">
                <a:extLst>
                  <a:ext uri="{FF2B5EF4-FFF2-40B4-BE49-F238E27FC236}">
                    <a16:creationId xmlns:a16="http://schemas.microsoft.com/office/drawing/2014/main" id="{2FB11370-8F8D-6766-2356-77D0988A4F95}"/>
                  </a:ext>
                </a:extLst>
              </p:cNvPr>
              <p:cNvSpPr txBox="1"/>
              <p:nvPr/>
            </p:nvSpPr>
            <p:spPr>
              <a:xfrm>
                <a:off x="478648" y="2554101"/>
                <a:ext cx="1432329" cy="369332"/>
              </a:xfrm>
              <a:prstGeom prst="rect">
                <a:avLst/>
              </a:prstGeom>
              <a:noFill/>
              <a:ln>
                <a:noFill/>
              </a:ln>
            </p:spPr>
            <p:txBody>
              <a:bodyPr wrap="square" rtlCol="0">
                <a:spAutoFit/>
              </a:bodyPr>
              <a:lstStyle/>
              <a:p>
                <a:r>
                  <a:rPr kumimoji="1" lang="ja-JP" altLang="en-US" dirty="0"/>
                  <a:t>事業者管理</a:t>
                </a:r>
              </a:p>
            </p:txBody>
          </p:sp>
        </p:grpSp>
        <p:grpSp>
          <p:nvGrpSpPr>
            <p:cNvPr id="42" name="グループ化 41">
              <a:extLst>
                <a:ext uri="{FF2B5EF4-FFF2-40B4-BE49-F238E27FC236}">
                  <a16:creationId xmlns:a16="http://schemas.microsoft.com/office/drawing/2014/main" id="{C1148FDE-ABC3-A2E0-D46C-F63D0AAC062D}"/>
                </a:ext>
              </a:extLst>
            </p:cNvPr>
            <p:cNvGrpSpPr/>
            <p:nvPr/>
          </p:nvGrpSpPr>
          <p:grpSpPr>
            <a:xfrm>
              <a:off x="189914" y="4674504"/>
              <a:ext cx="2052000" cy="1537329"/>
              <a:chOff x="189914" y="4674504"/>
              <a:chExt cx="2052000" cy="1537329"/>
            </a:xfrm>
          </p:grpSpPr>
          <p:sp>
            <p:nvSpPr>
              <p:cNvPr id="27" name="正方形/長方形 26">
                <a:extLst>
                  <a:ext uri="{FF2B5EF4-FFF2-40B4-BE49-F238E27FC236}">
                    <a16:creationId xmlns:a16="http://schemas.microsoft.com/office/drawing/2014/main" id="{ECA3DF85-A48D-0298-89C3-91736A0DFD30}"/>
                  </a:ext>
                </a:extLst>
              </p:cNvPr>
              <p:cNvSpPr/>
              <p:nvPr/>
            </p:nvSpPr>
            <p:spPr>
              <a:xfrm>
                <a:off x="189914" y="4674504"/>
                <a:ext cx="2052000" cy="153732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96647A00-D2E4-FDA6-1D6C-C305598B5778}"/>
                  </a:ext>
                </a:extLst>
              </p:cNvPr>
              <p:cNvSpPr txBox="1"/>
              <p:nvPr/>
            </p:nvSpPr>
            <p:spPr>
              <a:xfrm>
                <a:off x="600623" y="5258502"/>
                <a:ext cx="1188374" cy="369332"/>
              </a:xfrm>
              <a:prstGeom prst="rect">
                <a:avLst/>
              </a:prstGeom>
              <a:noFill/>
              <a:ln>
                <a:noFill/>
              </a:ln>
            </p:spPr>
            <p:txBody>
              <a:bodyPr wrap="square" rtlCol="0">
                <a:spAutoFit/>
              </a:bodyPr>
              <a:lstStyle/>
              <a:p>
                <a:r>
                  <a:rPr kumimoji="1" lang="ja-JP" altLang="en-US" dirty="0"/>
                  <a:t>顧客管理</a:t>
                </a:r>
              </a:p>
            </p:txBody>
          </p:sp>
        </p:grpSp>
        <p:grpSp>
          <p:nvGrpSpPr>
            <p:cNvPr id="43" name="グループ化 42">
              <a:extLst>
                <a:ext uri="{FF2B5EF4-FFF2-40B4-BE49-F238E27FC236}">
                  <a16:creationId xmlns:a16="http://schemas.microsoft.com/office/drawing/2014/main" id="{B8F8B701-AB54-0D1B-959E-8EA52CDB7DB9}"/>
                </a:ext>
              </a:extLst>
            </p:cNvPr>
            <p:cNvGrpSpPr/>
            <p:nvPr/>
          </p:nvGrpSpPr>
          <p:grpSpPr>
            <a:xfrm>
              <a:off x="189914" y="6562060"/>
              <a:ext cx="2052000" cy="1537328"/>
              <a:chOff x="189914" y="6562060"/>
              <a:chExt cx="2052000" cy="1537328"/>
            </a:xfrm>
          </p:grpSpPr>
          <p:sp>
            <p:nvSpPr>
              <p:cNvPr id="28" name="正方形/長方形 27">
                <a:extLst>
                  <a:ext uri="{FF2B5EF4-FFF2-40B4-BE49-F238E27FC236}">
                    <a16:creationId xmlns:a16="http://schemas.microsoft.com/office/drawing/2014/main" id="{27E245D2-A07B-5B8E-AA6E-C5D836192E27}"/>
                  </a:ext>
                </a:extLst>
              </p:cNvPr>
              <p:cNvSpPr/>
              <p:nvPr/>
            </p:nvSpPr>
            <p:spPr>
              <a:xfrm>
                <a:off x="189914" y="6562060"/>
                <a:ext cx="2052000" cy="1537328"/>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テキスト ボックス 22">
                <a:extLst>
                  <a:ext uri="{FF2B5EF4-FFF2-40B4-BE49-F238E27FC236}">
                    <a16:creationId xmlns:a16="http://schemas.microsoft.com/office/drawing/2014/main" id="{A61D50DE-D841-B47C-00E1-0B7DC2E407BE}"/>
                  </a:ext>
                </a:extLst>
              </p:cNvPr>
              <p:cNvSpPr txBox="1"/>
              <p:nvPr/>
            </p:nvSpPr>
            <p:spPr>
              <a:xfrm>
                <a:off x="635447" y="7145906"/>
                <a:ext cx="1118727" cy="369332"/>
              </a:xfrm>
              <a:prstGeom prst="rect">
                <a:avLst/>
              </a:prstGeom>
              <a:noFill/>
              <a:ln>
                <a:noFill/>
              </a:ln>
            </p:spPr>
            <p:txBody>
              <a:bodyPr wrap="square" rtlCol="0">
                <a:spAutoFit/>
              </a:bodyPr>
              <a:lstStyle/>
              <a:p>
                <a:r>
                  <a:rPr kumimoji="1" lang="ja-JP" altLang="en-US" dirty="0"/>
                  <a:t>帳票作成</a:t>
                </a:r>
              </a:p>
            </p:txBody>
          </p:sp>
        </p:grpSp>
        <p:grpSp>
          <p:nvGrpSpPr>
            <p:cNvPr id="44" name="グループ化 43">
              <a:extLst>
                <a:ext uri="{FF2B5EF4-FFF2-40B4-BE49-F238E27FC236}">
                  <a16:creationId xmlns:a16="http://schemas.microsoft.com/office/drawing/2014/main" id="{E2FE59D3-CA23-13CC-B2E5-F25710C78F48}"/>
                </a:ext>
              </a:extLst>
            </p:cNvPr>
            <p:cNvGrpSpPr/>
            <p:nvPr/>
          </p:nvGrpSpPr>
          <p:grpSpPr>
            <a:xfrm>
              <a:off x="2399061" y="876273"/>
              <a:ext cx="3004623" cy="7209041"/>
              <a:chOff x="2342789" y="876273"/>
              <a:chExt cx="3004623" cy="7209041"/>
            </a:xfrm>
          </p:grpSpPr>
          <p:grpSp>
            <p:nvGrpSpPr>
              <p:cNvPr id="24" name="グループ化 23">
                <a:extLst>
                  <a:ext uri="{FF2B5EF4-FFF2-40B4-BE49-F238E27FC236}">
                    <a16:creationId xmlns:a16="http://schemas.microsoft.com/office/drawing/2014/main" id="{CCDCF157-31BE-0D09-2C6A-CCDCDB593C32}"/>
                  </a:ext>
                </a:extLst>
              </p:cNvPr>
              <p:cNvGrpSpPr/>
              <p:nvPr/>
            </p:nvGrpSpPr>
            <p:grpSpPr>
              <a:xfrm>
                <a:off x="2342789" y="876273"/>
                <a:ext cx="2995900" cy="7209041"/>
                <a:chOff x="1174653" y="793317"/>
                <a:chExt cx="4044461" cy="7158377"/>
              </a:xfrm>
            </p:grpSpPr>
            <p:sp>
              <p:nvSpPr>
                <p:cNvPr id="4" name="テキスト ボックス 3">
                  <a:hlinkClick r:id="rId2" action="ppaction://hlinksldjump"/>
                  <a:extLst>
                    <a:ext uri="{FF2B5EF4-FFF2-40B4-BE49-F238E27FC236}">
                      <a16:creationId xmlns:a16="http://schemas.microsoft.com/office/drawing/2014/main" id="{66300517-AE49-85BD-E98D-6BDA45EF56F7}"/>
                    </a:ext>
                  </a:extLst>
                </p:cNvPr>
                <p:cNvSpPr txBox="1"/>
                <p:nvPr/>
              </p:nvSpPr>
              <p:spPr>
                <a:xfrm>
                  <a:off x="1174653" y="1418081"/>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事業所登録</a:t>
                  </a:r>
                </a:p>
              </p:txBody>
            </p:sp>
            <p:sp>
              <p:nvSpPr>
                <p:cNvPr id="5" name="テキスト ボックス 4">
                  <a:hlinkClick r:id="rId3" action="ppaction://hlinksldjump"/>
                  <a:extLst>
                    <a:ext uri="{FF2B5EF4-FFF2-40B4-BE49-F238E27FC236}">
                      <a16:creationId xmlns:a16="http://schemas.microsoft.com/office/drawing/2014/main" id="{8F6496FC-D6E6-12AB-2093-7E78CBE5F4D6}"/>
                    </a:ext>
                  </a:extLst>
                </p:cNvPr>
                <p:cNvSpPr txBox="1"/>
                <p:nvPr/>
              </p:nvSpPr>
              <p:spPr>
                <a:xfrm>
                  <a:off x="1174653" y="2041564"/>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ディテーリング情報入力</a:t>
                  </a:r>
                </a:p>
              </p:txBody>
            </p:sp>
            <p:sp>
              <p:nvSpPr>
                <p:cNvPr id="7" name="テキスト ボックス 6">
                  <a:hlinkClick r:id="rId4" action="ppaction://hlinksldjump"/>
                  <a:extLst>
                    <a:ext uri="{FF2B5EF4-FFF2-40B4-BE49-F238E27FC236}">
                      <a16:creationId xmlns:a16="http://schemas.microsoft.com/office/drawing/2014/main" id="{43DA96C1-E817-20DC-BA51-6F65232BEDB8}"/>
                    </a:ext>
                  </a:extLst>
                </p:cNvPr>
                <p:cNvSpPr txBox="1"/>
                <p:nvPr/>
              </p:nvSpPr>
              <p:spPr>
                <a:xfrm>
                  <a:off x="1174653" y="2667609"/>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ディテーリング工程情報入力</a:t>
                  </a:r>
                </a:p>
              </p:txBody>
            </p:sp>
            <p:sp>
              <p:nvSpPr>
                <p:cNvPr id="8" name="テキスト ボックス 7">
                  <a:hlinkClick r:id="rId5" action="ppaction://hlinksldjump"/>
                  <a:extLst>
                    <a:ext uri="{FF2B5EF4-FFF2-40B4-BE49-F238E27FC236}">
                      <a16:creationId xmlns:a16="http://schemas.microsoft.com/office/drawing/2014/main" id="{2A456E02-DDFB-F1C8-6E1C-D9AB053DA43A}"/>
                    </a:ext>
                  </a:extLst>
                </p:cNvPr>
                <p:cNvSpPr txBox="1"/>
                <p:nvPr/>
              </p:nvSpPr>
              <p:spPr>
                <a:xfrm>
                  <a:off x="1174653" y="793317"/>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ログイン</a:t>
                  </a:r>
                </a:p>
              </p:txBody>
            </p:sp>
            <p:sp>
              <p:nvSpPr>
                <p:cNvPr id="9" name="テキスト ボックス 8">
                  <a:hlinkClick r:id="rId6" action="ppaction://hlinksldjump"/>
                  <a:extLst>
                    <a:ext uri="{FF2B5EF4-FFF2-40B4-BE49-F238E27FC236}">
                      <a16:creationId xmlns:a16="http://schemas.microsoft.com/office/drawing/2014/main" id="{26D045C6-0031-AD90-3856-56082E19BC1E}"/>
                    </a:ext>
                  </a:extLst>
                </p:cNvPr>
                <p:cNvSpPr txBox="1"/>
                <p:nvPr/>
              </p:nvSpPr>
              <p:spPr>
                <a:xfrm>
                  <a:off x="1174653" y="3292373"/>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付帯作業情報入力</a:t>
                  </a:r>
                  <a:endParaRPr kumimoji="1" lang="en-US" altLang="ja-JP" sz="1200" dirty="0"/>
                </a:p>
              </p:txBody>
            </p:sp>
            <p:sp>
              <p:nvSpPr>
                <p:cNvPr id="10" name="テキスト ボックス 9">
                  <a:hlinkClick r:id="rId7" action="ppaction://hlinksldjump"/>
                  <a:extLst>
                    <a:ext uri="{FF2B5EF4-FFF2-40B4-BE49-F238E27FC236}">
                      <a16:creationId xmlns:a16="http://schemas.microsoft.com/office/drawing/2014/main" id="{67A9A4B7-9F15-4B14-60F7-3F9CF6394F34}"/>
                    </a:ext>
                  </a:extLst>
                </p:cNvPr>
                <p:cNvSpPr txBox="1"/>
                <p:nvPr/>
              </p:nvSpPr>
              <p:spPr>
                <a:xfrm>
                  <a:off x="1174653" y="3917137"/>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価格情報入力</a:t>
                  </a:r>
                </a:p>
              </p:txBody>
            </p:sp>
            <p:sp>
              <p:nvSpPr>
                <p:cNvPr id="12" name="テキスト ボックス 11">
                  <a:hlinkClick r:id="rId8" action="ppaction://hlinksldjump"/>
                  <a:extLst>
                    <a:ext uri="{FF2B5EF4-FFF2-40B4-BE49-F238E27FC236}">
                      <a16:creationId xmlns:a16="http://schemas.microsoft.com/office/drawing/2014/main" id="{AAA6E1E9-AB10-BB74-5BB9-1B30B0C9A284}"/>
                    </a:ext>
                  </a:extLst>
                </p:cNvPr>
                <p:cNvSpPr txBox="1"/>
                <p:nvPr/>
              </p:nvSpPr>
              <p:spPr>
                <a:xfrm>
                  <a:off x="1174653" y="7665718"/>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施工証明書の作成</a:t>
                  </a:r>
                  <a:endParaRPr kumimoji="1" lang="en-US" altLang="ja-JP" sz="1200" dirty="0"/>
                </a:p>
              </p:txBody>
            </p:sp>
            <p:sp>
              <p:nvSpPr>
                <p:cNvPr id="13" name="テキスト ボックス 12">
                  <a:hlinkClick r:id="rId9" action="ppaction://hlinksldjump"/>
                  <a:extLst>
                    <a:ext uri="{FF2B5EF4-FFF2-40B4-BE49-F238E27FC236}">
                      <a16:creationId xmlns:a16="http://schemas.microsoft.com/office/drawing/2014/main" id="{4495D4A4-6174-DFA1-1DF3-B33D6E3B633F}"/>
                    </a:ext>
                  </a:extLst>
                </p:cNvPr>
                <p:cNvSpPr txBox="1"/>
                <p:nvPr/>
              </p:nvSpPr>
              <p:spPr>
                <a:xfrm>
                  <a:off x="1174653" y="5166665"/>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顧客情報確認</a:t>
                  </a:r>
                </a:p>
              </p:txBody>
            </p:sp>
            <p:sp>
              <p:nvSpPr>
                <p:cNvPr id="15" name="テキスト ボックス 14">
                  <a:hlinkClick r:id="rId10" action="ppaction://hlinksldjump"/>
                  <a:extLst>
                    <a:ext uri="{FF2B5EF4-FFF2-40B4-BE49-F238E27FC236}">
                      <a16:creationId xmlns:a16="http://schemas.microsoft.com/office/drawing/2014/main" id="{560AB56B-1966-BC97-1CD0-E609FBC48B79}"/>
                    </a:ext>
                  </a:extLst>
                </p:cNvPr>
                <p:cNvSpPr txBox="1"/>
                <p:nvPr/>
              </p:nvSpPr>
              <p:spPr>
                <a:xfrm>
                  <a:off x="1174653" y="4541901"/>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顧客登録</a:t>
                  </a:r>
                </a:p>
              </p:txBody>
            </p:sp>
            <p:sp>
              <p:nvSpPr>
                <p:cNvPr id="16" name="テキスト ボックス 15">
                  <a:hlinkClick r:id="rId11" action="ppaction://hlinksldjump"/>
                  <a:extLst>
                    <a:ext uri="{FF2B5EF4-FFF2-40B4-BE49-F238E27FC236}">
                      <a16:creationId xmlns:a16="http://schemas.microsoft.com/office/drawing/2014/main" id="{09765783-A875-B505-B38C-01CA40DC777F}"/>
                    </a:ext>
                  </a:extLst>
                </p:cNvPr>
                <p:cNvSpPr txBox="1"/>
                <p:nvPr/>
              </p:nvSpPr>
              <p:spPr>
                <a:xfrm>
                  <a:off x="1174653" y="7041357"/>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請求書の作成</a:t>
                  </a:r>
                  <a:endParaRPr kumimoji="1" lang="en-US" altLang="ja-JP" sz="1200" dirty="0"/>
                </a:p>
              </p:txBody>
            </p:sp>
            <p:sp>
              <p:nvSpPr>
                <p:cNvPr id="18" name="テキスト ボックス 17">
                  <a:hlinkClick r:id="rId12" action="ppaction://hlinksldjump"/>
                  <a:extLst>
                    <a:ext uri="{FF2B5EF4-FFF2-40B4-BE49-F238E27FC236}">
                      <a16:creationId xmlns:a16="http://schemas.microsoft.com/office/drawing/2014/main" id="{2D145CA7-3031-6202-8C02-52DB57BB91F9}"/>
                    </a:ext>
                  </a:extLst>
                </p:cNvPr>
                <p:cNvSpPr txBox="1"/>
                <p:nvPr/>
              </p:nvSpPr>
              <p:spPr>
                <a:xfrm>
                  <a:off x="1174653" y="5791429"/>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顧客情報の修正</a:t>
                  </a:r>
                </a:p>
              </p:txBody>
            </p:sp>
            <p:sp>
              <p:nvSpPr>
                <p:cNvPr id="19" name="テキスト ボックス 18">
                  <a:hlinkClick r:id="rId13" action="ppaction://hlinksldjump"/>
                  <a:extLst>
                    <a:ext uri="{FF2B5EF4-FFF2-40B4-BE49-F238E27FC236}">
                      <a16:creationId xmlns:a16="http://schemas.microsoft.com/office/drawing/2014/main" id="{7877FD85-DB82-E2EB-9BFE-73A32B4FB07C}"/>
                    </a:ext>
                  </a:extLst>
                </p:cNvPr>
                <p:cNvSpPr txBox="1"/>
                <p:nvPr/>
              </p:nvSpPr>
              <p:spPr>
                <a:xfrm>
                  <a:off x="1174653" y="6416193"/>
                  <a:ext cx="4044461" cy="285976"/>
                </a:xfrm>
                <a:prstGeom prst="rect">
                  <a:avLst/>
                </a:prstGeom>
                <a:solidFill>
                  <a:schemeClr val="tx2">
                    <a:lumMod val="20000"/>
                    <a:lumOff val="80000"/>
                  </a:schemeClr>
                </a:solidFill>
              </p:spPr>
              <p:txBody>
                <a:bodyPr wrap="square" rtlCol="0">
                  <a:spAutoFit/>
                </a:bodyPr>
                <a:lstStyle/>
                <a:p>
                  <a:r>
                    <a:rPr kumimoji="1" lang="ja-JP" altLang="en-US" sz="1200" dirty="0"/>
                    <a:t>見積書の作成</a:t>
                  </a:r>
                </a:p>
              </p:txBody>
            </p:sp>
          </p:grpSp>
          <p:sp>
            <p:nvSpPr>
              <p:cNvPr id="29" name="テキスト ボックス 28">
                <a:extLst>
                  <a:ext uri="{FF2B5EF4-FFF2-40B4-BE49-F238E27FC236}">
                    <a16:creationId xmlns:a16="http://schemas.microsoft.com/office/drawing/2014/main" id="{0D399216-0ECA-FFDF-1D3B-BD33A15B8A1E}"/>
                  </a:ext>
                </a:extLst>
              </p:cNvPr>
              <p:cNvSpPr txBox="1"/>
              <p:nvPr/>
            </p:nvSpPr>
            <p:spPr>
              <a:xfrm>
                <a:off x="4733589" y="1505459"/>
                <a:ext cx="613823"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P5</a:t>
                </a:r>
                <a:endParaRPr kumimoji="1" lang="ja-JP" altLang="en-US" sz="1200" dirty="0">
                  <a:latin typeface="+mn-ea"/>
                </a:endParaRPr>
              </a:p>
            </p:txBody>
          </p:sp>
          <p:sp>
            <p:nvSpPr>
              <p:cNvPr id="30" name="テキスト ボックス 29">
                <a:extLst>
                  <a:ext uri="{FF2B5EF4-FFF2-40B4-BE49-F238E27FC236}">
                    <a16:creationId xmlns:a16="http://schemas.microsoft.com/office/drawing/2014/main" id="{88B71AEB-D96A-9B06-BFA3-75EDB5A5F347}"/>
                  </a:ext>
                </a:extLst>
              </p:cNvPr>
              <p:cNvSpPr txBox="1"/>
              <p:nvPr/>
            </p:nvSpPr>
            <p:spPr>
              <a:xfrm>
                <a:off x="4733589" y="2133355"/>
                <a:ext cx="613823"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P7</a:t>
                </a:r>
                <a:endParaRPr kumimoji="1" lang="ja-JP" altLang="en-US" sz="1200" dirty="0">
                  <a:latin typeface="+mn-ea"/>
                </a:endParaRPr>
              </a:p>
            </p:txBody>
          </p:sp>
          <p:sp>
            <p:nvSpPr>
              <p:cNvPr id="31" name="テキスト ボックス 30">
                <a:extLst>
                  <a:ext uri="{FF2B5EF4-FFF2-40B4-BE49-F238E27FC236}">
                    <a16:creationId xmlns:a16="http://schemas.microsoft.com/office/drawing/2014/main" id="{1EE72DC9-303E-9D55-2665-9BE7FA49C993}"/>
                  </a:ext>
                </a:extLst>
              </p:cNvPr>
              <p:cNvSpPr txBox="1"/>
              <p:nvPr/>
            </p:nvSpPr>
            <p:spPr>
              <a:xfrm>
                <a:off x="4733589" y="2761251"/>
                <a:ext cx="613823" cy="276999"/>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P11</a:t>
                </a:r>
              </a:p>
            </p:txBody>
          </p:sp>
          <p:sp>
            <p:nvSpPr>
              <p:cNvPr id="32" name="テキスト ボックス 31">
                <a:extLst>
                  <a:ext uri="{FF2B5EF4-FFF2-40B4-BE49-F238E27FC236}">
                    <a16:creationId xmlns:a16="http://schemas.microsoft.com/office/drawing/2014/main" id="{7C02B05B-8AB4-4CC3-B9C7-1C6C22F80BCC}"/>
                  </a:ext>
                </a:extLst>
              </p:cNvPr>
              <p:cNvSpPr txBox="1"/>
              <p:nvPr/>
            </p:nvSpPr>
            <p:spPr>
              <a:xfrm>
                <a:off x="4733589" y="876273"/>
                <a:ext cx="613823" cy="276999"/>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P3</a:t>
                </a:r>
              </a:p>
            </p:txBody>
          </p:sp>
          <p:sp>
            <p:nvSpPr>
              <p:cNvPr id="33" name="テキスト ボックス 32">
                <a:extLst>
                  <a:ext uri="{FF2B5EF4-FFF2-40B4-BE49-F238E27FC236}">
                    <a16:creationId xmlns:a16="http://schemas.microsoft.com/office/drawing/2014/main" id="{B67B6F6C-DDE4-2A19-BCC8-F764FCB30E13}"/>
                  </a:ext>
                </a:extLst>
              </p:cNvPr>
              <p:cNvSpPr txBox="1"/>
              <p:nvPr/>
            </p:nvSpPr>
            <p:spPr>
              <a:xfrm>
                <a:off x="4733589" y="3393419"/>
                <a:ext cx="590077"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P16</a:t>
                </a:r>
              </a:p>
            </p:txBody>
          </p:sp>
          <p:sp>
            <p:nvSpPr>
              <p:cNvPr id="34" name="テキスト ボックス 33">
                <a:extLst>
                  <a:ext uri="{FF2B5EF4-FFF2-40B4-BE49-F238E27FC236}">
                    <a16:creationId xmlns:a16="http://schemas.microsoft.com/office/drawing/2014/main" id="{469BCD23-7129-E5E4-AA76-59C4FB63B3CF}"/>
                  </a:ext>
                </a:extLst>
              </p:cNvPr>
              <p:cNvSpPr txBox="1"/>
              <p:nvPr/>
            </p:nvSpPr>
            <p:spPr>
              <a:xfrm>
                <a:off x="4733589" y="4025163"/>
                <a:ext cx="590077"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P18</a:t>
                </a:r>
                <a:endParaRPr kumimoji="1" lang="ja-JP" altLang="en-US" sz="1200" dirty="0">
                  <a:latin typeface="+mn-ea"/>
                </a:endParaRPr>
              </a:p>
            </p:txBody>
          </p:sp>
          <p:sp>
            <p:nvSpPr>
              <p:cNvPr id="35" name="テキスト ボックス 34">
                <a:extLst>
                  <a:ext uri="{FF2B5EF4-FFF2-40B4-BE49-F238E27FC236}">
                    <a16:creationId xmlns:a16="http://schemas.microsoft.com/office/drawing/2014/main" id="{A592A956-03D2-038D-731A-28C68F031D26}"/>
                  </a:ext>
                </a:extLst>
              </p:cNvPr>
              <p:cNvSpPr txBox="1"/>
              <p:nvPr/>
            </p:nvSpPr>
            <p:spPr>
              <a:xfrm>
                <a:off x="4733589" y="7790280"/>
                <a:ext cx="590077"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P55</a:t>
                </a:r>
              </a:p>
            </p:txBody>
          </p:sp>
          <p:sp>
            <p:nvSpPr>
              <p:cNvPr id="36" name="テキスト ボックス 35">
                <a:extLst>
                  <a:ext uri="{FF2B5EF4-FFF2-40B4-BE49-F238E27FC236}">
                    <a16:creationId xmlns:a16="http://schemas.microsoft.com/office/drawing/2014/main" id="{1019C39E-DAE8-4843-1837-98CB4F5DCEDE}"/>
                  </a:ext>
                </a:extLst>
              </p:cNvPr>
              <p:cNvSpPr txBox="1"/>
              <p:nvPr/>
            </p:nvSpPr>
            <p:spPr>
              <a:xfrm>
                <a:off x="4733589" y="5281295"/>
                <a:ext cx="590077"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P27</a:t>
                </a:r>
                <a:endParaRPr kumimoji="1" lang="ja-JP" altLang="en-US" sz="1200" dirty="0">
                  <a:latin typeface="+mn-ea"/>
                </a:endParaRPr>
              </a:p>
            </p:txBody>
          </p:sp>
          <p:sp>
            <p:nvSpPr>
              <p:cNvPr id="37" name="テキスト ボックス 36">
                <a:extLst>
                  <a:ext uri="{FF2B5EF4-FFF2-40B4-BE49-F238E27FC236}">
                    <a16:creationId xmlns:a16="http://schemas.microsoft.com/office/drawing/2014/main" id="{4D5CFA44-DAEE-9767-D34E-88F2F935EAB8}"/>
                  </a:ext>
                </a:extLst>
              </p:cNvPr>
              <p:cNvSpPr txBox="1"/>
              <p:nvPr/>
            </p:nvSpPr>
            <p:spPr>
              <a:xfrm>
                <a:off x="4733589" y="4652109"/>
                <a:ext cx="590077" cy="276999"/>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P25</a:t>
                </a:r>
              </a:p>
            </p:txBody>
          </p:sp>
          <p:sp>
            <p:nvSpPr>
              <p:cNvPr id="38" name="テキスト ボックス 37">
                <a:extLst>
                  <a:ext uri="{FF2B5EF4-FFF2-40B4-BE49-F238E27FC236}">
                    <a16:creationId xmlns:a16="http://schemas.microsoft.com/office/drawing/2014/main" id="{1D2BED5C-CFA1-D21F-F66E-10050E035C61}"/>
                  </a:ext>
                </a:extLst>
              </p:cNvPr>
              <p:cNvSpPr txBox="1"/>
              <p:nvPr/>
            </p:nvSpPr>
            <p:spPr>
              <a:xfrm>
                <a:off x="4733589" y="7168853"/>
                <a:ext cx="590077"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P52</a:t>
                </a:r>
              </a:p>
            </p:txBody>
          </p:sp>
          <p:sp>
            <p:nvSpPr>
              <p:cNvPr id="39" name="テキスト ボックス 38">
                <a:extLst>
                  <a:ext uri="{FF2B5EF4-FFF2-40B4-BE49-F238E27FC236}">
                    <a16:creationId xmlns:a16="http://schemas.microsoft.com/office/drawing/2014/main" id="{E66F8611-9699-FE94-CE9C-797961F99AF1}"/>
                  </a:ext>
                </a:extLst>
              </p:cNvPr>
              <p:cNvSpPr txBox="1"/>
              <p:nvPr/>
            </p:nvSpPr>
            <p:spPr>
              <a:xfrm>
                <a:off x="4733589" y="5910481"/>
                <a:ext cx="590077"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P30</a:t>
                </a:r>
                <a:endParaRPr kumimoji="1" lang="ja-JP" altLang="en-US" sz="1200" dirty="0">
                  <a:latin typeface="+mn-ea"/>
                </a:endParaRPr>
              </a:p>
            </p:txBody>
          </p:sp>
          <p:sp>
            <p:nvSpPr>
              <p:cNvPr id="40" name="テキスト ボックス 39">
                <a:extLst>
                  <a:ext uri="{FF2B5EF4-FFF2-40B4-BE49-F238E27FC236}">
                    <a16:creationId xmlns:a16="http://schemas.microsoft.com/office/drawing/2014/main" id="{7B8FCC63-93AF-A648-A9CE-3DB6BB105E83}"/>
                  </a:ext>
                </a:extLst>
              </p:cNvPr>
              <p:cNvSpPr txBox="1"/>
              <p:nvPr/>
            </p:nvSpPr>
            <p:spPr>
              <a:xfrm>
                <a:off x="4733589" y="6539667"/>
                <a:ext cx="590077" cy="288000"/>
              </a:xfrm>
              <a:prstGeom prst="rect">
                <a:avLst/>
              </a:prstGeom>
              <a:solidFill>
                <a:schemeClr val="tx2">
                  <a:lumMod val="20000"/>
                  <a:lumOff val="80000"/>
                </a:schemeClr>
              </a:solidFill>
            </p:spPr>
            <p:txBody>
              <a:bodyPr wrap="square" rtlCol="0">
                <a:spAutoFit/>
              </a:bodyPr>
              <a:lstStyle/>
              <a:p>
                <a:r>
                  <a:rPr kumimoji="1" lang="en-US" altLang="ja-JP" sz="1200" dirty="0">
                    <a:latin typeface="+mn-ea"/>
                  </a:rPr>
                  <a:t>P35</a:t>
                </a:r>
                <a:endParaRPr kumimoji="1" lang="ja-JP" altLang="en-US" sz="1200" dirty="0">
                  <a:latin typeface="+mn-ea"/>
                </a:endParaRPr>
              </a:p>
            </p:txBody>
          </p:sp>
        </p:grpSp>
      </p:grpSp>
      <p:sp>
        <p:nvSpPr>
          <p:cNvPr id="2" name="スライド番号プレースホルダー 1">
            <a:extLst>
              <a:ext uri="{FF2B5EF4-FFF2-40B4-BE49-F238E27FC236}">
                <a16:creationId xmlns:a16="http://schemas.microsoft.com/office/drawing/2014/main" id="{598CE53A-A4CC-F717-7F80-D13EF39D50CF}"/>
              </a:ext>
            </a:extLst>
          </p:cNvPr>
          <p:cNvSpPr>
            <a:spLocks noGrp="1"/>
          </p:cNvSpPr>
          <p:nvPr>
            <p:ph type="sldNum" sz="quarter" idx="12"/>
          </p:nvPr>
        </p:nvSpPr>
        <p:spPr/>
        <p:txBody>
          <a:bodyPr/>
          <a:lstStyle/>
          <a:p>
            <a:fld id="{D8B9F07B-A662-420A-BE26-3BB95A8E389F}" type="slidenum">
              <a:rPr kumimoji="1" lang="ja-JP" altLang="en-US" smtClean="0"/>
              <a:t>2</a:t>
            </a:fld>
            <a:endParaRPr kumimoji="1" lang="ja-JP" altLang="en-US"/>
          </a:p>
        </p:txBody>
      </p:sp>
    </p:spTree>
    <p:extLst>
      <p:ext uri="{BB962C8B-B14F-4D97-AF65-F5344CB8AC3E}">
        <p14:creationId xmlns:p14="http://schemas.microsoft.com/office/powerpoint/2010/main" val="1805852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6EF424C7-FFAA-84D9-D362-7113645DAB44}"/>
              </a:ext>
            </a:extLst>
          </p:cNvPr>
          <p:cNvPicPr>
            <a:picLocks noChangeAspect="1"/>
          </p:cNvPicPr>
          <p:nvPr/>
        </p:nvPicPr>
        <p:blipFill>
          <a:blip r:embed="rId2"/>
          <a:stretch>
            <a:fillRect/>
          </a:stretch>
        </p:blipFill>
        <p:spPr>
          <a:xfrm>
            <a:off x="1570703" y="1754143"/>
            <a:ext cx="3608411" cy="2224254"/>
          </a:xfrm>
          <a:prstGeom prst="rect">
            <a:avLst/>
          </a:prstGeom>
        </p:spPr>
      </p:pic>
      <p:sp>
        <p:nvSpPr>
          <p:cNvPr id="2" name="タイトル 1">
            <a:extLst>
              <a:ext uri="{FF2B5EF4-FFF2-40B4-BE49-F238E27FC236}">
                <a16:creationId xmlns:a16="http://schemas.microsoft.com/office/drawing/2014/main" id="{0771EC2B-036B-9E8A-92EA-4D23DC381925}"/>
              </a:ext>
            </a:extLst>
          </p:cNvPr>
          <p:cNvSpPr>
            <a:spLocks noGrp="1"/>
          </p:cNvSpPr>
          <p:nvPr>
            <p:ph type="title"/>
          </p:nvPr>
        </p:nvSpPr>
        <p:spPr>
          <a:xfrm>
            <a:off x="560438" y="140111"/>
            <a:ext cx="1082625" cy="502828"/>
          </a:xfrm>
        </p:spPr>
        <p:txBody>
          <a:bodyPr>
            <a:normAutofit/>
          </a:bodyPr>
          <a:lstStyle/>
          <a:p>
            <a:r>
              <a:rPr kumimoji="1" lang="ja-JP" altLang="en-US" sz="1100" dirty="0"/>
              <a:t>ログイン</a:t>
            </a:r>
          </a:p>
        </p:txBody>
      </p:sp>
      <p:cxnSp>
        <p:nvCxnSpPr>
          <p:cNvPr id="10" name="直線コネクタ 9">
            <a:extLst>
              <a:ext uri="{FF2B5EF4-FFF2-40B4-BE49-F238E27FC236}">
                <a16:creationId xmlns:a16="http://schemas.microsoft.com/office/drawing/2014/main" id="{58914577-2375-7E4A-FF9C-B451A1C2C53C}"/>
              </a:ext>
            </a:extLst>
          </p:cNvPr>
          <p:cNvCxnSpPr>
            <a:cxnSpLocks/>
          </p:cNvCxnSpPr>
          <p:nvPr/>
        </p:nvCxnSpPr>
        <p:spPr>
          <a:xfrm flipV="1">
            <a:off x="3470196" y="2358183"/>
            <a:ext cx="1689370" cy="12421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グラフィックス 12" descr="バッジ 1 枠線">
            <a:extLst>
              <a:ext uri="{FF2B5EF4-FFF2-40B4-BE49-F238E27FC236}">
                <a16:creationId xmlns:a16="http://schemas.microsoft.com/office/drawing/2014/main" id="{B3C82FE6-061A-A542-3395-D6348577B4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7297" y="2117158"/>
            <a:ext cx="360000" cy="360000"/>
          </a:xfrm>
          <a:prstGeom prst="rect">
            <a:avLst/>
          </a:prstGeom>
        </p:spPr>
      </p:pic>
      <p:grpSp>
        <p:nvGrpSpPr>
          <p:cNvPr id="3" name="グループ化 2">
            <a:extLst>
              <a:ext uri="{FF2B5EF4-FFF2-40B4-BE49-F238E27FC236}">
                <a16:creationId xmlns:a16="http://schemas.microsoft.com/office/drawing/2014/main" id="{BFEF5A21-14E8-0D12-CE25-6D883997BA07}"/>
              </a:ext>
            </a:extLst>
          </p:cNvPr>
          <p:cNvGrpSpPr/>
          <p:nvPr/>
        </p:nvGrpSpPr>
        <p:grpSpPr>
          <a:xfrm>
            <a:off x="454714" y="690797"/>
            <a:ext cx="4724400" cy="338554"/>
            <a:chOff x="1066800" y="681569"/>
            <a:chExt cx="4724400" cy="338554"/>
          </a:xfrm>
        </p:grpSpPr>
        <p:sp>
          <p:nvSpPr>
            <p:cNvPr id="6" name="テキスト ボックス 5">
              <a:extLst>
                <a:ext uri="{FF2B5EF4-FFF2-40B4-BE49-F238E27FC236}">
                  <a16:creationId xmlns:a16="http://schemas.microsoft.com/office/drawing/2014/main" id="{F18DC730-0D5D-98C8-6EEC-D3ECC3FA3D1A}"/>
                </a:ext>
              </a:extLst>
            </p:cNvPr>
            <p:cNvSpPr txBox="1"/>
            <p:nvPr/>
          </p:nvSpPr>
          <p:spPr>
            <a:xfrm>
              <a:off x="1066800" y="681569"/>
              <a:ext cx="4724400" cy="338554"/>
            </a:xfrm>
            <a:prstGeom prst="rect">
              <a:avLst/>
            </a:prstGeom>
            <a:noFill/>
          </p:spPr>
          <p:txBody>
            <a:bodyPr wrap="square" rtlCol="0">
              <a:spAutoFit/>
            </a:bodyPr>
            <a:lstStyle/>
            <a:p>
              <a:r>
                <a:rPr kumimoji="1" lang="en-US" altLang="ja-JP" sz="1600" dirty="0">
                  <a:latin typeface="+mn-ea"/>
                </a:rPr>
                <a:t>1</a:t>
              </a:r>
              <a:r>
                <a:rPr kumimoji="1" lang="ja-JP" altLang="en-US" sz="1600" dirty="0">
                  <a:latin typeface="+mn-ea"/>
                </a:rPr>
                <a:t>・ログインパスワードの変更</a:t>
              </a:r>
              <a:r>
                <a:rPr kumimoji="1" lang="ja-JP" altLang="en-US" sz="1600" dirty="0">
                  <a:latin typeface="+mj-ea"/>
                  <a:ea typeface="+mj-ea"/>
                </a:rPr>
                <a:t>　</a:t>
              </a:r>
              <a:endParaRPr kumimoji="1" lang="en-US" altLang="ja-JP" sz="1600" dirty="0">
                <a:latin typeface="+mj-ea"/>
                <a:ea typeface="+mj-ea"/>
              </a:endParaRPr>
            </a:p>
          </p:txBody>
        </p:sp>
        <p:cxnSp>
          <p:nvCxnSpPr>
            <p:cNvPr id="5" name="直線コネクタ 4">
              <a:extLst>
                <a:ext uri="{FF2B5EF4-FFF2-40B4-BE49-F238E27FC236}">
                  <a16:creationId xmlns:a16="http://schemas.microsoft.com/office/drawing/2014/main" id="{39B134D0-2587-6DB3-76BC-BC27ED0E8F2B}"/>
                </a:ext>
              </a:extLst>
            </p:cNvPr>
            <p:cNvCxnSpPr>
              <a:cxnSpLocks/>
            </p:cNvCxnSpPr>
            <p:nvPr/>
          </p:nvCxnSpPr>
          <p:spPr>
            <a:xfrm>
              <a:off x="1101750" y="966019"/>
              <a:ext cx="3354796" cy="0"/>
            </a:xfrm>
            <a:prstGeom prst="line">
              <a:avLst/>
            </a:prstGeom>
          </p:spPr>
          <p:style>
            <a:lnRef idx="1">
              <a:schemeClr val="dk1"/>
            </a:lnRef>
            <a:fillRef idx="0">
              <a:schemeClr val="dk1"/>
            </a:fillRef>
            <a:effectRef idx="0">
              <a:schemeClr val="dk1"/>
            </a:effectRef>
            <a:fontRef idx="minor">
              <a:schemeClr val="tx1"/>
            </a:fontRef>
          </p:style>
        </p:cxnSp>
      </p:grpSp>
      <p:grpSp>
        <p:nvGrpSpPr>
          <p:cNvPr id="8" name="グループ化 7">
            <a:extLst>
              <a:ext uri="{FF2B5EF4-FFF2-40B4-BE49-F238E27FC236}">
                <a16:creationId xmlns:a16="http://schemas.microsoft.com/office/drawing/2014/main" id="{03A28CCC-01A2-F9D4-F9D3-D17BCD489A8B}"/>
              </a:ext>
            </a:extLst>
          </p:cNvPr>
          <p:cNvGrpSpPr/>
          <p:nvPr/>
        </p:nvGrpSpPr>
        <p:grpSpPr>
          <a:xfrm>
            <a:off x="3167555" y="4582437"/>
            <a:ext cx="3209423" cy="4372651"/>
            <a:chOff x="1654134" y="2361729"/>
            <a:chExt cx="3549733" cy="5017125"/>
          </a:xfrm>
        </p:grpSpPr>
        <p:pic>
          <p:nvPicPr>
            <p:cNvPr id="9" name="図 8">
              <a:extLst>
                <a:ext uri="{FF2B5EF4-FFF2-40B4-BE49-F238E27FC236}">
                  <a16:creationId xmlns:a16="http://schemas.microsoft.com/office/drawing/2014/main" id="{BAACB7E9-D1E0-DF7D-B962-3E151B029E82}"/>
                </a:ext>
              </a:extLst>
            </p:cNvPr>
            <p:cNvPicPr>
              <a:picLocks noChangeAspect="1"/>
            </p:cNvPicPr>
            <p:nvPr/>
          </p:nvPicPr>
          <p:blipFill>
            <a:blip r:embed="rId5"/>
            <a:stretch>
              <a:fillRect/>
            </a:stretch>
          </p:blipFill>
          <p:spPr>
            <a:xfrm>
              <a:off x="1654134" y="2361729"/>
              <a:ext cx="3549733" cy="5017125"/>
            </a:xfrm>
            <a:prstGeom prst="rect">
              <a:avLst/>
            </a:prstGeom>
          </p:spPr>
        </p:pic>
        <p:cxnSp>
          <p:nvCxnSpPr>
            <p:cNvPr id="11" name="直線コネクタ 10">
              <a:extLst>
                <a:ext uri="{FF2B5EF4-FFF2-40B4-BE49-F238E27FC236}">
                  <a16:creationId xmlns:a16="http://schemas.microsoft.com/office/drawing/2014/main" id="{A4A0050B-ADA2-22E7-BB83-E29CEEF25C83}"/>
                </a:ext>
              </a:extLst>
            </p:cNvPr>
            <p:cNvCxnSpPr>
              <a:cxnSpLocks/>
            </p:cNvCxnSpPr>
            <p:nvPr/>
          </p:nvCxnSpPr>
          <p:spPr>
            <a:xfrm flipH="1">
              <a:off x="3938316" y="3009660"/>
              <a:ext cx="901034" cy="533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グラフィックス 13" descr="バッジ 枠線">
              <a:extLst>
                <a:ext uri="{FF2B5EF4-FFF2-40B4-BE49-F238E27FC236}">
                  <a16:creationId xmlns:a16="http://schemas.microsoft.com/office/drawing/2014/main" id="{2A5E9460-789D-1E88-F885-F6132E288B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91251" y="2772691"/>
              <a:ext cx="360000" cy="360000"/>
            </a:xfrm>
            <a:prstGeom prst="rect">
              <a:avLst/>
            </a:prstGeom>
          </p:spPr>
        </p:pic>
        <p:pic>
          <p:nvPicPr>
            <p:cNvPr id="15" name="グラフィックス 14" descr="バッジ 3 枠線">
              <a:extLst>
                <a:ext uri="{FF2B5EF4-FFF2-40B4-BE49-F238E27FC236}">
                  <a16:creationId xmlns:a16="http://schemas.microsoft.com/office/drawing/2014/main" id="{D93A01D1-1FF7-702F-0654-53D455A1739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91251" y="3689374"/>
              <a:ext cx="360000" cy="360000"/>
            </a:xfrm>
            <a:prstGeom prst="rect">
              <a:avLst/>
            </a:prstGeom>
          </p:spPr>
        </p:pic>
        <p:pic>
          <p:nvPicPr>
            <p:cNvPr id="16" name="グラフィックス 15" descr="バッジ 4 枠線">
              <a:extLst>
                <a:ext uri="{FF2B5EF4-FFF2-40B4-BE49-F238E27FC236}">
                  <a16:creationId xmlns:a16="http://schemas.microsoft.com/office/drawing/2014/main" id="{A03B8EAE-A88E-5326-691C-509AF6261D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91251" y="4472438"/>
              <a:ext cx="360000" cy="360000"/>
            </a:xfrm>
            <a:prstGeom prst="rect">
              <a:avLst/>
            </a:prstGeom>
          </p:spPr>
        </p:pic>
        <p:cxnSp>
          <p:nvCxnSpPr>
            <p:cNvPr id="17" name="直線コネクタ 16">
              <a:extLst>
                <a:ext uri="{FF2B5EF4-FFF2-40B4-BE49-F238E27FC236}">
                  <a16:creationId xmlns:a16="http://schemas.microsoft.com/office/drawing/2014/main" id="{CF005E8D-2B42-1C41-34BA-96F7B4059029}"/>
                </a:ext>
              </a:extLst>
            </p:cNvPr>
            <p:cNvCxnSpPr>
              <a:cxnSpLocks/>
            </p:cNvCxnSpPr>
            <p:nvPr/>
          </p:nvCxnSpPr>
          <p:spPr>
            <a:xfrm flipH="1">
              <a:off x="3938316" y="3903511"/>
              <a:ext cx="901034" cy="533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0CBA81E-8F60-2320-58BD-97E71E4D49B1}"/>
                </a:ext>
              </a:extLst>
            </p:cNvPr>
            <p:cNvCxnSpPr>
              <a:cxnSpLocks/>
            </p:cNvCxnSpPr>
            <p:nvPr/>
          </p:nvCxnSpPr>
          <p:spPr>
            <a:xfrm flipH="1">
              <a:off x="3938316" y="5700244"/>
              <a:ext cx="901034" cy="533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02D33DAD-B432-36F3-39A9-85DA8CBFE8A4}"/>
                </a:ext>
              </a:extLst>
            </p:cNvPr>
            <p:cNvCxnSpPr>
              <a:cxnSpLocks/>
            </p:cNvCxnSpPr>
            <p:nvPr/>
          </p:nvCxnSpPr>
          <p:spPr>
            <a:xfrm flipH="1">
              <a:off x="3938316" y="4673998"/>
              <a:ext cx="901034" cy="533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グラフィックス 19" descr="バッジ 5 枠線">
              <a:extLst>
                <a:ext uri="{FF2B5EF4-FFF2-40B4-BE49-F238E27FC236}">
                  <a16:creationId xmlns:a16="http://schemas.microsoft.com/office/drawing/2014/main" id="{6BF2D85F-9C67-8AA2-FD6B-4E7EBA17588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91251" y="5487171"/>
              <a:ext cx="360000" cy="360000"/>
            </a:xfrm>
            <a:prstGeom prst="rect">
              <a:avLst/>
            </a:prstGeom>
          </p:spPr>
        </p:pic>
      </p:grpSp>
      <p:sp>
        <p:nvSpPr>
          <p:cNvPr id="23" name="テキスト ボックス 22">
            <a:extLst>
              <a:ext uri="{FF2B5EF4-FFF2-40B4-BE49-F238E27FC236}">
                <a16:creationId xmlns:a16="http://schemas.microsoft.com/office/drawing/2014/main" id="{569CB9DC-49F5-C648-5D96-16C03E2F3FA5}"/>
              </a:ext>
            </a:extLst>
          </p:cNvPr>
          <p:cNvSpPr txBox="1"/>
          <p:nvPr/>
        </p:nvSpPr>
        <p:spPr>
          <a:xfrm>
            <a:off x="477883" y="4719026"/>
            <a:ext cx="2897025" cy="954107"/>
          </a:xfrm>
          <a:prstGeom prst="rect">
            <a:avLst/>
          </a:prstGeom>
          <a:noFill/>
        </p:spPr>
        <p:txBody>
          <a:bodyPr wrap="square">
            <a:spAutoFit/>
          </a:bodyPr>
          <a:lstStyle/>
          <a:p>
            <a:r>
              <a:rPr kumimoji="1" lang="ja-JP" altLang="en-US" sz="1200" dirty="0">
                <a:latin typeface="+mj-ea"/>
                <a:ea typeface="+mj-ea"/>
              </a:rPr>
              <a:t>②</a:t>
            </a:r>
            <a:r>
              <a:rPr kumimoji="1" lang="ja-JP" altLang="en-US" sz="1100" dirty="0">
                <a:latin typeface="+mj-ea"/>
                <a:ea typeface="+mj-ea"/>
              </a:rPr>
              <a:t>　</a:t>
            </a:r>
            <a:r>
              <a:rPr kumimoji="1" lang="en-US" altLang="ja-JP" sz="1100" dirty="0">
                <a:latin typeface="+mj-ea"/>
                <a:ea typeface="+mj-ea"/>
              </a:rPr>
              <a:t>ID</a:t>
            </a:r>
            <a:r>
              <a:rPr kumimoji="1" lang="ja-JP" altLang="en-US" sz="1100" dirty="0">
                <a:latin typeface="+mj-ea"/>
                <a:ea typeface="+mj-ea"/>
              </a:rPr>
              <a:t>を入力します。</a:t>
            </a:r>
            <a:endParaRPr kumimoji="1" lang="en-US" altLang="ja-JP" sz="1100" dirty="0">
              <a:latin typeface="+mj-ea"/>
              <a:ea typeface="+mj-ea"/>
            </a:endParaRPr>
          </a:p>
          <a:p>
            <a:r>
              <a:rPr kumimoji="1" lang="ja-JP" altLang="en-US" sz="1100" dirty="0">
                <a:latin typeface="+mj-ea"/>
                <a:ea typeface="+mj-ea"/>
              </a:rPr>
              <a:t>③　旧パスワード（初回に発行されたパス  </a:t>
            </a:r>
            <a:endParaRPr kumimoji="1" lang="en-US" altLang="ja-JP" sz="1100" dirty="0">
              <a:latin typeface="+mj-ea"/>
              <a:ea typeface="+mj-ea"/>
            </a:endParaRPr>
          </a:p>
          <a:p>
            <a:r>
              <a:rPr kumimoji="1" lang="en-US" altLang="ja-JP" sz="1100" dirty="0">
                <a:latin typeface="+mj-ea"/>
                <a:ea typeface="+mj-ea"/>
              </a:rPr>
              <a:t>      </a:t>
            </a:r>
            <a:r>
              <a:rPr kumimoji="1" lang="ja-JP" altLang="en-US" sz="1100" dirty="0">
                <a:latin typeface="+mj-ea"/>
                <a:ea typeface="+mj-ea"/>
              </a:rPr>
              <a:t>ワード）を入力します。</a:t>
            </a:r>
            <a:endParaRPr kumimoji="1" lang="en-US" altLang="ja-JP" sz="1100" dirty="0">
              <a:latin typeface="+mj-ea"/>
              <a:ea typeface="+mj-ea"/>
            </a:endParaRPr>
          </a:p>
          <a:p>
            <a:r>
              <a:rPr kumimoji="1" lang="ja-JP" altLang="en-US" sz="1100" dirty="0">
                <a:latin typeface="+mj-ea"/>
                <a:ea typeface="+mj-ea"/>
              </a:rPr>
              <a:t>④　新パスワードを入力します。</a:t>
            </a:r>
            <a:endParaRPr kumimoji="1" lang="en-US" altLang="ja-JP" sz="1100" dirty="0">
              <a:latin typeface="+mj-ea"/>
              <a:ea typeface="+mj-ea"/>
            </a:endParaRPr>
          </a:p>
          <a:p>
            <a:r>
              <a:rPr kumimoji="1" lang="ja-JP" altLang="en-US" sz="1100" dirty="0">
                <a:latin typeface="+mj-ea"/>
                <a:ea typeface="+mj-ea"/>
              </a:rPr>
              <a:t>⑤　登録をクリックします。</a:t>
            </a:r>
            <a:endParaRPr lang="ja-JP" altLang="en-US" sz="1100" dirty="0"/>
          </a:p>
        </p:txBody>
      </p:sp>
      <p:sp>
        <p:nvSpPr>
          <p:cNvPr id="27" name="二等辺三角形 26">
            <a:extLst>
              <a:ext uri="{FF2B5EF4-FFF2-40B4-BE49-F238E27FC236}">
                <a16:creationId xmlns:a16="http://schemas.microsoft.com/office/drawing/2014/main" id="{9C89AFCC-394B-F373-093A-DC5FD65A55AD}"/>
              </a:ext>
            </a:extLst>
          </p:cNvPr>
          <p:cNvSpPr/>
          <p:nvPr/>
        </p:nvSpPr>
        <p:spPr>
          <a:xfrm rot="10800000">
            <a:off x="2861187" y="4115360"/>
            <a:ext cx="1135625" cy="297144"/>
          </a:xfrm>
          <a:prstGeom prst="triangl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テキスト ボックス 30">
            <a:extLst>
              <a:ext uri="{FF2B5EF4-FFF2-40B4-BE49-F238E27FC236}">
                <a16:creationId xmlns:a16="http://schemas.microsoft.com/office/drawing/2014/main" id="{33B9EEB3-0CA6-1528-F3AF-BB3E24402597}"/>
              </a:ext>
            </a:extLst>
          </p:cNvPr>
          <p:cNvSpPr txBox="1"/>
          <p:nvPr/>
        </p:nvSpPr>
        <p:spPr>
          <a:xfrm>
            <a:off x="489664" y="1479502"/>
            <a:ext cx="3429000" cy="307777"/>
          </a:xfrm>
          <a:prstGeom prst="rect">
            <a:avLst/>
          </a:prstGeom>
          <a:noFill/>
        </p:spPr>
        <p:txBody>
          <a:bodyPr wrap="square">
            <a:spAutoFit/>
          </a:bodyPr>
          <a:lstStyle/>
          <a:p>
            <a:r>
              <a:rPr kumimoji="1" lang="ja-JP" altLang="en-US" sz="1100" dirty="0">
                <a:latin typeface="+mj-ea"/>
                <a:ea typeface="+mj-ea"/>
              </a:rPr>
              <a:t>①　</a:t>
            </a:r>
            <a:r>
              <a:rPr kumimoji="1" lang="en-US" altLang="ja-JP" sz="1100" dirty="0">
                <a:latin typeface="+mj-ea"/>
                <a:ea typeface="+mj-ea"/>
              </a:rPr>
              <a:t>Password</a:t>
            </a:r>
            <a:r>
              <a:rPr kumimoji="1" lang="ja-JP" altLang="en-US" sz="1100" dirty="0">
                <a:latin typeface="+mj-ea"/>
                <a:ea typeface="+mj-ea"/>
              </a:rPr>
              <a:t>変更はこちらをクリックします</a:t>
            </a:r>
            <a:r>
              <a:rPr kumimoji="1" lang="ja-JP" altLang="en-US" sz="1400" dirty="0">
                <a:latin typeface="+mj-ea"/>
                <a:ea typeface="+mj-ea"/>
              </a:rPr>
              <a:t>。　</a:t>
            </a:r>
            <a:endParaRPr kumimoji="1" lang="en-US" altLang="ja-JP" sz="1400" dirty="0">
              <a:latin typeface="+mj-ea"/>
              <a:ea typeface="+mj-ea"/>
            </a:endParaRPr>
          </a:p>
        </p:txBody>
      </p:sp>
      <p:pic>
        <p:nvPicPr>
          <p:cNvPr id="4" name="グラフィックス 3" descr="カーソル 単色塗りつぶし">
            <a:extLst>
              <a:ext uri="{FF2B5EF4-FFF2-40B4-BE49-F238E27FC236}">
                <a16:creationId xmlns:a16="http://schemas.microsoft.com/office/drawing/2014/main" id="{AF73F26E-0004-6AAB-3556-BA750A0C349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470196" y="3591006"/>
            <a:ext cx="540000" cy="540000"/>
          </a:xfrm>
          <a:prstGeom prst="rect">
            <a:avLst/>
          </a:prstGeom>
        </p:spPr>
      </p:pic>
      <p:pic>
        <p:nvPicPr>
          <p:cNvPr id="21" name="グラフィックス 20" descr="カーソル 単色塗りつぶし">
            <a:extLst>
              <a:ext uri="{FF2B5EF4-FFF2-40B4-BE49-F238E27FC236}">
                <a16:creationId xmlns:a16="http://schemas.microsoft.com/office/drawing/2014/main" id="{E5F4E87D-379D-84AA-F481-285E3B51DBE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692754" y="7807343"/>
            <a:ext cx="540000" cy="540000"/>
          </a:xfrm>
          <a:prstGeom prst="rect">
            <a:avLst/>
          </a:prstGeom>
        </p:spPr>
      </p:pic>
      <p:sp>
        <p:nvSpPr>
          <p:cNvPr id="7" name="スライド番号プレースホルダー 6">
            <a:extLst>
              <a:ext uri="{FF2B5EF4-FFF2-40B4-BE49-F238E27FC236}">
                <a16:creationId xmlns:a16="http://schemas.microsoft.com/office/drawing/2014/main" id="{319B5F5A-16F0-8E47-1A27-25FA649E9278}"/>
              </a:ext>
            </a:extLst>
          </p:cNvPr>
          <p:cNvSpPr>
            <a:spLocks noGrp="1"/>
          </p:cNvSpPr>
          <p:nvPr>
            <p:ph type="sldNum" sz="quarter" idx="12"/>
          </p:nvPr>
        </p:nvSpPr>
        <p:spPr/>
        <p:txBody>
          <a:bodyPr/>
          <a:lstStyle/>
          <a:p>
            <a:fld id="{D8B9F07B-A662-420A-BE26-3BB95A8E389F}" type="slidenum">
              <a:rPr kumimoji="1" lang="ja-JP" altLang="en-US" smtClean="0"/>
              <a:t>3</a:t>
            </a:fld>
            <a:endParaRPr kumimoji="1" lang="ja-JP" altLang="en-US"/>
          </a:p>
        </p:txBody>
      </p:sp>
      <p:sp>
        <p:nvSpPr>
          <p:cNvPr id="22" name="テキスト ボックス 21">
            <a:extLst>
              <a:ext uri="{FF2B5EF4-FFF2-40B4-BE49-F238E27FC236}">
                <a16:creationId xmlns:a16="http://schemas.microsoft.com/office/drawing/2014/main" id="{8708EC16-4EF7-44E5-9263-1868F49163FA}"/>
              </a:ext>
            </a:extLst>
          </p:cNvPr>
          <p:cNvSpPr txBox="1"/>
          <p:nvPr/>
        </p:nvSpPr>
        <p:spPr>
          <a:xfrm>
            <a:off x="454713" y="1042175"/>
            <a:ext cx="5874693" cy="261610"/>
          </a:xfrm>
          <a:prstGeom prst="rect">
            <a:avLst/>
          </a:prstGeom>
          <a:solidFill>
            <a:srgbClr val="FFFF00">
              <a:alpha val="48000"/>
            </a:srgbClr>
          </a:solidFill>
        </p:spPr>
        <p:txBody>
          <a:bodyPr wrap="square">
            <a:spAutoFit/>
          </a:bodyPr>
          <a:lstStyle/>
          <a:p>
            <a:r>
              <a:rPr kumimoji="1" lang="ja-JP" altLang="en-US" sz="1100" dirty="0">
                <a:latin typeface="+mj-ea"/>
                <a:ea typeface="+mj-ea"/>
              </a:rPr>
              <a:t>初回ログイン時に、初期パスワードをお客様任意のパスワードに変更しご利用ください。</a:t>
            </a:r>
            <a:endParaRPr kumimoji="1" lang="en-US" altLang="ja-JP" sz="1400" dirty="0">
              <a:latin typeface="+mj-ea"/>
              <a:ea typeface="+mj-ea"/>
            </a:endParaRPr>
          </a:p>
        </p:txBody>
      </p:sp>
      <p:sp>
        <p:nvSpPr>
          <p:cNvPr id="24" name="テキスト ボックス 23">
            <a:extLst>
              <a:ext uri="{FF2B5EF4-FFF2-40B4-BE49-F238E27FC236}">
                <a16:creationId xmlns:a16="http://schemas.microsoft.com/office/drawing/2014/main" id="{C61B3983-B6DC-31DD-41C2-B6E39A430BEA}"/>
              </a:ext>
            </a:extLst>
          </p:cNvPr>
          <p:cNvSpPr txBox="1"/>
          <p:nvPr/>
        </p:nvSpPr>
        <p:spPr>
          <a:xfrm>
            <a:off x="571082" y="5747977"/>
            <a:ext cx="2659827" cy="430887"/>
          </a:xfrm>
          <a:prstGeom prst="rect">
            <a:avLst/>
          </a:prstGeom>
          <a:solidFill>
            <a:srgbClr val="FFFF00">
              <a:alpha val="48000"/>
            </a:srgbClr>
          </a:solidFill>
        </p:spPr>
        <p:txBody>
          <a:bodyPr wrap="square">
            <a:spAutoFit/>
          </a:bodyPr>
          <a:lstStyle/>
          <a:p>
            <a:r>
              <a:rPr kumimoji="1" lang="ja-JP" altLang="en-US" sz="1100" dirty="0">
                <a:latin typeface="+mj-ea"/>
                <a:ea typeface="+mj-ea"/>
              </a:rPr>
              <a:t>変更後のパスワードは、お忘れにならないようご留意ください。</a:t>
            </a:r>
            <a:endParaRPr kumimoji="1" lang="en-US" altLang="ja-JP" sz="1400" dirty="0">
              <a:latin typeface="+mj-ea"/>
              <a:ea typeface="+mj-ea"/>
            </a:endParaRPr>
          </a:p>
        </p:txBody>
      </p:sp>
    </p:spTree>
    <p:extLst>
      <p:ext uri="{BB962C8B-B14F-4D97-AF65-F5344CB8AC3E}">
        <p14:creationId xmlns:p14="http://schemas.microsoft.com/office/powerpoint/2010/main" val="4040758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71EC2B-036B-9E8A-92EA-4D23DC381925}"/>
              </a:ext>
            </a:extLst>
          </p:cNvPr>
          <p:cNvSpPr>
            <a:spLocks noGrp="1"/>
          </p:cNvSpPr>
          <p:nvPr>
            <p:ph type="title"/>
          </p:nvPr>
        </p:nvSpPr>
        <p:spPr>
          <a:xfrm>
            <a:off x="500064" y="172511"/>
            <a:ext cx="1143000" cy="470427"/>
          </a:xfrm>
        </p:spPr>
        <p:txBody>
          <a:bodyPr>
            <a:normAutofit/>
          </a:bodyPr>
          <a:lstStyle/>
          <a:p>
            <a:r>
              <a:rPr kumimoji="1" lang="ja-JP" altLang="en-US" sz="1100" dirty="0"/>
              <a:t>ログイン</a:t>
            </a:r>
            <a:endParaRPr kumimoji="1" lang="ja-JP" altLang="en-US" sz="1200" dirty="0"/>
          </a:p>
        </p:txBody>
      </p:sp>
      <p:grpSp>
        <p:nvGrpSpPr>
          <p:cNvPr id="9" name="グループ化 8">
            <a:extLst>
              <a:ext uri="{FF2B5EF4-FFF2-40B4-BE49-F238E27FC236}">
                <a16:creationId xmlns:a16="http://schemas.microsoft.com/office/drawing/2014/main" id="{6B1FE148-7A63-6E6B-7DB2-1F29BA8EF883}"/>
              </a:ext>
            </a:extLst>
          </p:cNvPr>
          <p:cNvGrpSpPr/>
          <p:nvPr/>
        </p:nvGrpSpPr>
        <p:grpSpPr>
          <a:xfrm>
            <a:off x="456795" y="971518"/>
            <a:ext cx="5340890" cy="338554"/>
            <a:chOff x="933450" y="1690688"/>
            <a:chExt cx="5340890" cy="338554"/>
          </a:xfrm>
        </p:grpSpPr>
        <p:sp>
          <p:nvSpPr>
            <p:cNvPr id="6" name="テキスト ボックス 5">
              <a:extLst>
                <a:ext uri="{FF2B5EF4-FFF2-40B4-BE49-F238E27FC236}">
                  <a16:creationId xmlns:a16="http://schemas.microsoft.com/office/drawing/2014/main" id="{F18DC730-0D5D-98C8-6EEC-D3ECC3FA3D1A}"/>
                </a:ext>
              </a:extLst>
            </p:cNvPr>
            <p:cNvSpPr txBox="1"/>
            <p:nvPr/>
          </p:nvSpPr>
          <p:spPr>
            <a:xfrm>
              <a:off x="933450" y="1690688"/>
              <a:ext cx="4724400" cy="338554"/>
            </a:xfrm>
            <a:prstGeom prst="rect">
              <a:avLst/>
            </a:prstGeom>
            <a:noFill/>
          </p:spPr>
          <p:txBody>
            <a:bodyPr wrap="square" rtlCol="0">
              <a:spAutoFit/>
            </a:bodyPr>
            <a:lstStyle/>
            <a:p>
              <a:r>
                <a:rPr kumimoji="1" lang="ja-JP" altLang="en-US" sz="1600" dirty="0">
                  <a:latin typeface="+mn-ea"/>
                </a:rPr>
                <a:t>２・ログイン</a:t>
              </a:r>
              <a:endParaRPr kumimoji="1" lang="en-US" altLang="ja-JP" sz="1600" dirty="0">
                <a:latin typeface="+mn-ea"/>
              </a:endParaRPr>
            </a:p>
          </p:txBody>
        </p:sp>
        <p:cxnSp>
          <p:nvCxnSpPr>
            <p:cNvPr id="5" name="直線コネクタ 4">
              <a:extLst>
                <a:ext uri="{FF2B5EF4-FFF2-40B4-BE49-F238E27FC236}">
                  <a16:creationId xmlns:a16="http://schemas.microsoft.com/office/drawing/2014/main" id="{39B134D0-2587-6DB3-76BC-BC27ED0E8F2B}"/>
                </a:ext>
              </a:extLst>
            </p:cNvPr>
            <p:cNvCxnSpPr>
              <a:cxnSpLocks/>
            </p:cNvCxnSpPr>
            <p:nvPr/>
          </p:nvCxnSpPr>
          <p:spPr>
            <a:xfrm>
              <a:off x="1046558" y="1974088"/>
              <a:ext cx="5227782" cy="0"/>
            </a:xfrm>
            <a:prstGeom prst="line">
              <a:avLst/>
            </a:prstGeom>
          </p:spPr>
          <p:style>
            <a:lnRef idx="1">
              <a:schemeClr val="dk1"/>
            </a:lnRef>
            <a:fillRef idx="0">
              <a:schemeClr val="dk1"/>
            </a:fillRef>
            <a:effectRef idx="0">
              <a:schemeClr val="dk1"/>
            </a:effectRef>
            <a:fontRef idx="minor">
              <a:schemeClr val="tx1"/>
            </a:fontRef>
          </p:style>
        </p:cxnSp>
      </p:grpSp>
      <p:sp>
        <p:nvSpPr>
          <p:cNvPr id="7" name="テキスト ボックス 6">
            <a:extLst>
              <a:ext uri="{FF2B5EF4-FFF2-40B4-BE49-F238E27FC236}">
                <a16:creationId xmlns:a16="http://schemas.microsoft.com/office/drawing/2014/main" id="{4F887CC4-944C-07CB-098D-29FB89C03A76}"/>
              </a:ext>
            </a:extLst>
          </p:cNvPr>
          <p:cNvSpPr txBox="1"/>
          <p:nvPr/>
        </p:nvSpPr>
        <p:spPr>
          <a:xfrm>
            <a:off x="569902" y="1537738"/>
            <a:ext cx="4853267" cy="430887"/>
          </a:xfrm>
          <a:prstGeom prst="rect">
            <a:avLst/>
          </a:prstGeom>
          <a:noFill/>
        </p:spPr>
        <p:txBody>
          <a:bodyPr wrap="square">
            <a:spAutoFit/>
          </a:bodyPr>
          <a:lstStyle/>
          <a:p>
            <a:r>
              <a:rPr kumimoji="1" lang="ja-JP" altLang="en-US" sz="1100" dirty="0">
                <a:latin typeface="+mn-ea"/>
              </a:rPr>
              <a:t>①　ログイン</a:t>
            </a:r>
            <a:r>
              <a:rPr kumimoji="1" lang="en-US" altLang="ja-JP" sz="1100" dirty="0">
                <a:latin typeface="+mn-ea"/>
              </a:rPr>
              <a:t>ID</a:t>
            </a:r>
            <a:r>
              <a:rPr kumimoji="1" lang="ja-JP" altLang="en-US" sz="1100" dirty="0">
                <a:latin typeface="+mn-ea"/>
              </a:rPr>
              <a:t>を入力します。</a:t>
            </a:r>
            <a:endParaRPr kumimoji="1" lang="en-US" altLang="ja-JP" sz="1100" dirty="0">
              <a:latin typeface="+mn-ea"/>
            </a:endParaRPr>
          </a:p>
          <a:p>
            <a:r>
              <a:rPr kumimoji="1" lang="ja-JP" altLang="en-US" sz="1100" dirty="0">
                <a:latin typeface="+mn-ea"/>
              </a:rPr>
              <a:t>②　ログインパスワードを入力します。</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50EEE713-C7C3-67AA-6DBF-5E31D41033C8}"/>
              </a:ext>
            </a:extLst>
          </p:cNvPr>
          <p:cNvSpPr>
            <a:spLocks noGrp="1"/>
          </p:cNvSpPr>
          <p:nvPr>
            <p:ph type="sldNum" sz="quarter" idx="12"/>
          </p:nvPr>
        </p:nvSpPr>
        <p:spPr>
          <a:xfrm>
            <a:off x="4822030" y="8484240"/>
            <a:ext cx="1543050" cy="486833"/>
          </a:xfrm>
        </p:spPr>
        <p:txBody>
          <a:bodyPr/>
          <a:lstStyle/>
          <a:p>
            <a:fld id="{D8B9F07B-A662-420A-BE26-3BB95A8E389F}" type="slidenum">
              <a:rPr kumimoji="1" lang="ja-JP" altLang="en-US" smtClean="0"/>
              <a:t>4</a:t>
            </a:fld>
            <a:endParaRPr kumimoji="1" lang="ja-JP" altLang="en-US" dirty="0"/>
          </a:p>
        </p:txBody>
      </p:sp>
      <p:grpSp>
        <p:nvGrpSpPr>
          <p:cNvPr id="20" name="グループ化 19">
            <a:extLst>
              <a:ext uri="{FF2B5EF4-FFF2-40B4-BE49-F238E27FC236}">
                <a16:creationId xmlns:a16="http://schemas.microsoft.com/office/drawing/2014/main" id="{81C33DF1-F5D7-D118-79D3-EE5DE44B0BDF}"/>
              </a:ext>
            </a:extLst>
          </p:cNvPr>
          <p:cNvGrpSpPr/>
          <p:nvPr/>
        </p:nvGrpSpPr>
        <p:grpSpPr>
          <a:xfrm>
            <a:off x="1254831" y="1899960"/>
            <a:ext cx="3647701" cy="2337442"/>
            <a:chOff x="1254831" y="1900604"/>
            <a:chExt cx="3647701" cy="2337442"/>
          </a:xfrm>
        </p:grpSpPr>
        <p:pic>
          <p:nvPicPr>
            <p:cNvPr id="4" name="図 3">
              <a:extLst>
                <a:ext uri="{FF2B5EF4-FFF2-40B4-BE49-F238E27FC236}">
                  <a16:creationId xmlns:a16="http://schemas.microsoft.com/office/drawing/2014/main" id="{E48AE3BD-E732-E3E6-46CA-9C8E33671EE0}"/>
                </a:ext>
              </a:extLst>
            </p:cNvPr>
            <p:cNvPicPr>
              <a:picLocks noChangeAspect="1"/>
            </p:cNvPicPr>
            <p:nvPr/>
          </p:nvPicPr>
          <p:blipFill rotWithShape="1">
            <a:blip r:embed="rId2"/>
            <a:srcRect l="13205" r="14144"/>
            <a:stretch/>
          </p:blipFill>
          <p:spPr>
            <a:xfrm>
              <a:off x="1949554" y="1900604"/>
              <a:ext cx="2952978" cy="2337442"/>
            </a:xfrm>
            <a:prstGeom prst="rect">
              <a:avLst/>
            </a:prstGeom>
          </p:spPr>
        </p:pic>
        <p:cxnSp>
          <p:nvCxnSpPr>
            <p:cNvPr id="10" name="直線コネクタ 9">
              <a:extLst>
                <a:ext uri="{FF2B5EF4-FFF2-40B4-BE49-F238E27FC236}">
                  <a16:creationId xmlns:a16="http://schemas.microsoft.com/office/drawing/2014/main" id="{58914577-2375-7E4A-FF9C-B451A1C2C53C}"/>
                </a:ext>
              </a:extLst>
            </p:cNvPr>
            <p:cNvCxnSpPr>
              <a:cxnSpLocks/>
            </p:cNvCxnSpPr>
            <p:nvPr/>
          </p:nvCxnSpPr>
          <p:spPr>
            <a:xfrm flipH="1" flipV="1">
              <a:off x="1572207" y="2440132"/>
              <a:ext cx="648000" cy="263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グラフィックス 12" descr="バッジ 1 枠線">
              <a:extLst>
                <a:ext uri="{FF2B5EF4-FFF2-40B4-BE49-F238E27FC236}">
                  <a16:creationId xmlns:a16="http://schemas.microsoft.com/office/drawing/2014/main" id="{B3C82FE6-061A-A542-3395-D6348577B4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4831" y="2251444"/>
              <a:ext cx="360000" cy="360000"/>
            </a:xfrm>
            <a:prstGeom prst="rect">
              <a:avLst/>
            </a:prstGeom>
          </p:spPr>
        </p:pic>
        <p:pic>
          <p:nvPicPr>
            <p:cNvPr id="15" name="グラフィックス 14" descr="バッジ 枠線">
              <a:extLst>
                <a:ext uri="{FF2B5EF4-FFF2-40B4-BE49-F238E27FC236}">
                  <a16:creationId xmlns:a16="http://schemas.microsoft.com/office/drawing/2014/main" id="{73B71B96-AC64-1ECE-9E56-B6D26DC7656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54831" y="2650006"/>
              <a:ext cx="360000" cy="360000"/>
            </a:xfrm>
            <a:prstGeom prst="rect">
              <a:avLst/>
            </a:prstGeom>
          </p:spPr>
        </p:pic>
        <p:cxnSp>
          <p:nvCxnSpPr>
            <p:cNvPr id="19" name="直線コネクタ 18">
              <a:extLst>
                <a:ext uri="{FF2B5EF4-FFF2-40B4-BE49-F238E27FC236}">
                  <a16:creationId xmlns:a16="http://schemas.microsoft.com/office/drawing/2014/main" id="{4A660BEC-8F59-C166-29AF-F5AEA59464F2}"/>
                </a:ext>
              </a:extLst>
            </p:cNvPr>
            <p:cNvCxnSpPr>
              <a:cxnSpLocks/>
            </p:cNvCxnSpPr>
            <p:nvPr/>
          </p:nvCxnSpPr>
          <p:spPr>
            <a:xfrm flipH="1" flipV="1">
              <a:off x="1569895" y="2861025"/>
              <a:ext cx="648000" cy="263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テキスト ボックス 23">
            <a:extLst>
              <a:ext uri="{FF2B5EF4-FFF2-40B4-BE49-F238E27FC236}">
                <a16:creationId xmlns:a16="http://schemas.microsoft.com/office/drawing/2014/main" id="{4CE1CB45-3AB5-EADD-97CB-A6A25A053938}"/>
              </a:ext>
            </a:extLst>
          </p:cNvPr>
          <p:cNvSpPr txBox="1"/>
          <p:nvPr/>
        </p:nvSpPr>
        <p:spPr>
          <a:xfrm>
            <a:off x="492921" y="4143620"/>
            <a:ext cx="5872159" cy="600164"/>
          </a:xfrm>
          <a:prstGeom prst="rect">
            <a:avLst/>
          </a:prstGeom>
          <a:solidFill>
            <a:srgbClr val="FFFF00">
              <a:alpha val="48000"/>
            </a:srgbClr>
          </a:solidFill>
        </p:spPr>
        <p:txBody>
          <a:bodyPr wrap="square" rtlCol="0">
            <a:spAutoFit/>
          </a:bodyPr>
          <a:lstStyle/>
          <a:p>
            <a:r>
              <a:rPr kumimoji="1" lang="ja-JP" altLang="en-US" sz="1100" dirty="0"/>
              <a:t>パスワードを忘れてしまった場合は、お問い合わせをクリックし、メールまたは電話にて貴社情報をお伝えください。弊社にて初期化を行い、パスワードを再発行いたします。</a:t>
            </a:r>
            <a:endParaRPr kumimoji="1" lang="en-US" altLang="ja-JP" sz="1100" dirty="0"/>
          </a:p>
          <a:p>
            <a:r>
              <a:rPr kumimoji="1" lang="ja-JP" altLang="en-US" sz="1100" dirty="0"/>
              <a:t>また、再発行されたパスワードは必ず貴社で変更を行いご利用ください。</a:t>
            </a:r>
            <a:endParaRPr kumimoji="1" lang="en-US" altLang="ja-JP" sz="1100" dirty="0"/>
          </a:p>
        </p:txBody>
      </p:sp>
      <p:grpSp>
        <p:nvGrpSpPr>
          <p:cNvPr id="29" name="グループ化 28">
            <a:extLst>
              <a:ext uri="{FF2B5EF4-FFF2-40B4-BE49-F238E27FC236}">
                <a16:creationId xmlns:a16="http://schemas.microsoft.com/office/drawing/2014/main" id="{9FC54604-D3B1-7408-DF72-DE7867BAB85A}"/>
              </a:ext>
            </a:extLst>
          </p:cNvPr>
          <p:cNvGrpSpPr/>
          <p:nvPr/>
        </p:nvGrpSpPr>
        <p:grpSpPr>
          <a:xfrm>
            <a:off x="440921" y="4906599"/>
            <a:ext cx="5976159" cy="1931807"/>
            <a:chOff x="761223" y="4915254"/>
            <a:chExt cx="6080160" cy="1990532"/>
          </a:xfrm>
        </p:grpSpPr>
        <p:pic>
          <p:nvPicPr>
            <p:cNvPr id="12" name="図 11">
              <a:extLst>
                <a:ext uri="{FF2B5EF4-FFF2-40B4-BE49-F238E27FC236}">
                  <a16:creationId xmlns:a16="http://schemas.microsoft.com/office/drawing/2014/main" id="{098AA4C5-08AE-7DD4-42D1-835615E93030}"/>
                </a:ext>
              </a:extLst>
            </p:cNvPr>
            <p:cNvPicPr>
              <a:picLocks noChangeAspect="1"/>
            </p:cNvPicPr>
            <p:nvPr/>
          </p:nvPicPr>
          <p:blipFill>
            <a:blip r:embed="rId7"/>
            <a:stretch>
              <a:fillRect/>
            </a:stretch>
          </p:blipFill>
          <p:spPr>
            <a:xfrm>
              <a:off x="761223" y="5082233"/>
              <a:ext cx="6069959" cy="1823553"/>
            </a:xfrm>
            <a:prstGeom prst="rect">
              <a:avLst/>
            </a:prstGeom>
          </p:spPr>
        </p:pic>
        <p:pic>
          <p:nvPicPr>
            <p:cNvPr id="25" name="グラフィックス 24" descr="カーソル 単色塗りつぶし">
              <a:extLst>
                <a:ext uri="{FF2B5EF4-FFF2-40B4-BE49-F238E27FC236}">
                  <a16:creationId xmlns:a16="http://schemas.microsoft.com/office/drawing/2014/main" id="{E30A945A-E336-29F7-7803-0CCD117B64E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45383" y="5219241"/>
              <a:ext cx="396000" cy="396000"/>
            </a:xfrm>
            <a:prstGeom prst="rect">
              <a:avLst/>
            </a:prstGeom>
          </p:spPr>
        </p:pic>
        <p:sp>
          <p:nvSpPr>
            <p:cNvPr id="26" name="楕円 25">
              <a:extLst>
                <a:ext uri="{FF2B5EF4-FFF2-40B4-BE49-F238E27FC236}">
                  <a16:creationId xmlns:a16="http://schemas.microsoft.com/office/drawing/2014/main" id="{A342082A-C026-79B9-074F-3DA172636EE9}"/>
                </a:ext>
              </a:extLst>
            </p:cNvPr>
            <p:cNvSpPr/>
            <p:nvPr/>
          </p:nvSpPr>
          <p:spPr>
            <a:xfrm>
              <a:off x="6277773" y="4915254"/>
              <a:ext cx="533008" cy="533008"/>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28" name="グループ化 27">
            <a:extLst>
              <a:ext uri="{FF2B5EF4-FFF2-40B4-BE49-F238E27FC236}">
                <a16:creationId xmlns:a16="http://schemas.microsoft.com/office/drawing/2014/main" id="{CAF99D0B-8465-2F2C-B4BC-ADFBAFB6D757}"/>
              </a:ext>
            </a:extLst>
          </p:cNvPr>
          <p:cNvGrpSpPr/>
          <p:nvPr/>
        </p:nvGrpSpPr>
        <p:grpSpPr>
          <a:xfrm>
            <a:off x="2427660" y="7288918"/>
            <a:ext cx="2002680" cy="1117913"/>
            <a:chOff x="3183794" y="7183533"/>
            <a:chExt cx="2247886" cy="1291603"/>
          </a:xfrm>
        </p:grpSpPr>
        <p:pic>
          <p:nvPicPr>
            <p:cNvPr id="16" name="図 15" descr="グラフィカル ユーザー インターフェイス, アプリケーション&#10;&#10;自動的に生成された説明">
              <a:extLst>
                <a:ext uri="{FF2B5EF4-FFF2-40B4-BE49-F238E27FC236}">
                  <a16:creationId xmlns:a16="http://schemas.microsoft.com/office/drawing/2014/main" id="{371D4B7D-E34A-E43E-354D-84AA266ADE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83794" y="7183533"/>
              <a:ext cx="2247886" cy="1291603"/>
            </a:xfrm>
            <a:prstGeom prst="rect">
              <a:avLst/>
            </a:prstGeom>
          </p:spPr>
        </p:pic>
        <p:sp>
          <p:nvSpPr>
            <p:cNvPr id="27" name="正方形/長方形 26">
              <a:extLst>
                <a:ext uri="{FF2B5EF4-FFF2-40B4-BE49-F238E27FC236}">
                  <a16:creationId xmlns:a16="http://schemas.microsoft.com/office/drawing/2014/main" id="{E601F44D-762F-E6AE-D471-5BCD2D21DDFA}"/>
                </a:ext>
              </a:extLst>
            </p:cNvPr>
            <p:cNvSpPr/>
            <p:nvPr/>
          </p:nvSpPr>
          <p:spPr>
            <a:xfrm>
              <a:off x="3317966" y="7999396"/>
              <a:ext cx="1469571" cy="42454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 name="フリーフォーム: 図形 31">
            <a:extLst>
              <a:ext uri="{FF2B5EF4-FFF2-40B4-BE49-F238E27FC236}">
                <a16:creationId xmlns:a16="http://schemas.microsoft.com/office/drawing/2014/main" id="{47778E45-AA6D-2C51-D33B-6EE6D0811362}"/>
              </a:ext>
            </a:extLst>
          </p:cNvPr>
          <p:cNvSpPr/>
          <p:nvPr/>
        </p:nvSpPr>
        <p:spPr>
          <a:xfrm>
            <a:off x="4421777" y="5453743"/>
            <a:ext cx="1658983" cy="2370908"/>
          </a:xfrm>
          <a:custGeom>
            <a:avLst/>
            <a:gdLst>
              <a:gd name="connsiteX0" fmla="*/ 1658983 w 1658983"/>
              <a:gd name="connsiteY0" fmla="*/ 0 h 2370908"/>
              <a:gd name="connsiteX1" fmla="*/ 653143 w 1658983"/>
              <a:gd name="connsiteY1" fmla="*/ 2370908 h 2370908"/>
              <a:gd name="connsiteX2" fmla="*/ 0 w 1658983"/>
              <a:gd name="connsiteY2" fmla="*/ 2370908 h 2370908"/>
            </a:gdLst>
            <a:ahLst/>
            <a:cxnLst>
              <a:cxn ang="0">
                <a:pos x="connsiteX0" y="connsiteY0"/>
              </a:cxn>
              <a:cxn ang="0">
                <a:pos x="connsiteX1" y="connsiteY1"/>
              </a:cxn>
              <a:cxn ang="0">
                <a:pos x="connsiteX2" y="connsiteY2"/>
              </a:cxn>
            </a:cxnLst>
            <a:rect l="l" t="t" r="r" b="b"/>
            <a:pathLst>
              <a:path w="1658983" h="2370908">
                <a:moveTo>
                  <a:pt x="1658983" y="0"/>
                </a:moveTo>
                <a:lnTo>
                  <a:pt x="653143" y="2370908"/>
                </a:lnTo>
                <a:lnTo>
                  <a:pt x="0" y="2370908"/>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294300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a:extLst>
              <a:ext uri="{FF2B5EF4-FFF2-40B4-BE49-F238E27FC236}">
                <a16:creationId xmlns:a16="http://schemas.microsoft.com/office/drawing/2014/main" id="{A4C3BC79-5707-DABF-AB04-247F78030A82}"/>
              </a:ext>
            </a:extLst>
          </p:cNvPr>
          <p:cNvSpPr txBox="1"/>
          <p:nvPr/>
        </p:nvSpPr>
        <p:spPr>
          <a:xfrm>
            <a:off x="512281" y="4737192"/>
            <a:ext cx="3713870" cy="261610"/>
          </a:xfrm>
          <a:prstGeom prst="rect">
            <a:avLst/>
          </a:prstGeom>
          <a:noFill/>
        </p:spPr>
        <p:txBody>
          <a:bodyPr wrap="square" rtlCol="0">
            <a:spAutoFit/>
          </a:bodyPr>
          <a:lstStyle/>
          <a:p>
            <a:r>
              <a:rPr kumimoji="1" lang="ja-JP" altLang="en-US" sz="1100" dirty="0"/>
              <a:t>②　事業所情報をクリックします。</a:t>
            </a:r>
          </a:p>
        </p:txBody>
      </p:sp>
      <p:sp>
        <p:nvSpPr>
          <p:cNvPr id="3" name="タイトル 2">
            <a:extLst>
              <a:ext uri="{FF2B5EF4-FFF2-40B4-BE49-F238E27FC236}">
                <a16:creationId xmlns:a16="http://schemas.microsoft.com/office/drawing/2014/main" id="{317982CD-2698-23CD-1EF4-AD1845EBBDEE}"/>
              </a:ext>
            </a:extLst>
          </p:cNvPr>
          <p:cNvSpPr>
            <a:spLocks noGrp="1"/>
          </p:cNvSpPr>
          <p:nvPr>
            <p:ph type="title"/>
          </p:nvPr>
        </p:nvSpPr>
        <p:spPr>
          <a:xfrm>
            <a:off x="495301" y="188594"/>
            <a:ext cx="1731480" cy="434448"/>
          </a:xfrm>
        </p:spPr>
        <p:txBody>
          <a:bodyPr>
            <a:normAutofit/>
          </a:bodyPr>
          <a:lstStyle/>
          <a:p>
            <a:r>
              <a:rPr lang="ja-JP" altLang="en-US" sz="1100" dirty="0"/>
              <a:t>事業所登録</a:t>
            </a:r>
          </a:p>
        </p:txBody>
      </p:sp>
      <p:pic>
        <p:nvPicPr>
          <p:cNvPr id="6" name="図 5" descr="グラフィカル ユーザー インターフェイス, アプリケーション&#10;&#10;自動的に生成された説明">
            <a:extLst>
              <a:ext uri="{FF2B5EF4-FFF2-40B4-BE49-F238E27FC236}">
                <a16:creationId xmlns:a16="http://schemas.microsoft.com/office/drawing/2014/main" id="{64CF44F2-5EB2-9677-CD3C-424F2748346E}"/>
              </a:ext>
            </a:extLst>
          </p:cNvPr>
          <p:cNvPicPr>
            <a:picLocks/>
          </p:cNvPicPr>
          <p:nvPr/>
        </p:nvPicPr>
        <p:blipFill rotWithShape="1">
          <a:blip r:embed="rId3">
            <a:extLst>
              <a:ext uri="{28A0092B-C50C-407E-A947-70E740481C1C}">
                <a14:useLocalDpi xmlns:a14="http://schemas.microsoft.com/office/drawing/2010/main" val="0"/>
              </a:ext>
            </a:extLst>
          </a:blip>
          <a:srcRect l="8437" t="6645" r="9118" b="20517"/>
          <a:stretch/>
        </p:blipFill>
        <p:spPr>
          <a:xfrm>
            <a:off x="1462834" y="1958129"/>
            <a:ext cx="4666166" cy="2160000"/>
          </a:xfrm>
          <a:prstGeom prst="rect">
            <a:avLst/>
          </a:prstGeom>
        </p:spPr>
      </p:pic>
      <p:pic>
        <p:nvPicPr>
          <p:cNvPr id="10" name="図 9" descr="グラフィカル ユーザー インターフェイス, アプリケーション&#10;&#10;自動的に生成された説明">
            <a:extLst>
              <a:ext uri="{FF2B5EF4-FFF2-40B4-BE49-F238E27FC236}">
                <a16:creationId xmlns:a16="http://schemas.microsoft.com/office/drawing/2014/main" id="{D7EE12C6-AC2F-2286-4E36-31388A25F7CB}"/>
              </a:ext>
            </a:extLst>
          </p:cNvPr>
          <p:cNvPicPr>
            <a:picLocks noChangeAspect="1"/>
          </p:cNvPicPr>
          <p:nvPr/>
        </p:nvPicPr>
        <p:blipFill rotWithShape="1">
          <a:blip r:embed="rId4">
            <a:extLst>
              <a:ext uri="{28A0092B-C50C-407E-A947-70E740481C1C}">
                <a14:useLocalDpi xmlns:a14="http://schemas.microsoft.com/office/drawing/2010/main" val="0"/>
              </a:ext>
            </a:extLst>
          </a:blip>
          <a:srcRect l="4765" t="5751" r="4684" b="6642"/>
          <a:stretch/>
        </p:blipFill>
        <p:spPr>
          <a:xfrm>
            <a:off x="1058888" y="5415587"/>
            <a:ext cx="5258706" cy="2374703"/>
          </a:xfrm>
          <a:prstGeom prst="rect">
            <a:avLst/>
          </a:prstGeom>
        </p:spPr>
      </p:pic>
      <p:grpSp>
        <p:nvGrpSpPr>
          <p:cNvPr id="9" name="グループ化 8">
            <a:extLst>
              <a:ext uri="{FF2B5EF4-FFF2-40B4-BE49-F238E27FC236}">
                <a16:creationId xmlns:a16="http://schemas.microsoft.com/office/drawing/2014/main" id="{C76F250A-8A9D-619F-98F2-F00988800B31}"/>
              </a:ext>
            </a:extLst>
          </p:cNvPr>
          <p:cNvGrpSpPr/>
          <p:nvPr/>
        </p:nvGrpSpPr>
        <p:grpSpPr>
          <a:xfrm>
            <a:off x="451425" y="891499"/>
            <a:ext cx="5538463" cy="347278"/>
            <a:chOff x="223722" y="943207"/>
            <a:chExt cx="5538463" cy="347278"/>
          </a:xfrm>
        </p:grpSpPr>
        <p:sp>
          <p:nvSpPr>
            <p:cNvPr id="7" name="テキスト ボックス 6">
              <a:extLst>
                <a:ext uri="{FF2B5EF4-FFF2-40B4-BE49-F238E27FC236}">
                  <a16:creationId xmlns:a16="http://schemas.microsoft.com/office/drawing/2014/main" id="{64B4772E-1DF2-6A8A-EAA2-9E1C90A5AE07}"/>
                </a:ext>
              </a:extLst>
            </p:cNvPr>
            <p:cNvSpPr txBox="1"/>
            <p:nvPr/>
          </p:nvSpPr>
          <p:spPr>
            <a:xfrm>
              <a:off x="223722" y="943207"/>
              <a:ext cx="5538463" cy="338554"/>
            </a:xfrm>
            <a:prstGeom prst="rect">
              <a:avLst/>
            </a:prstGeom>
            <a:noFill/>
          </p:spPr>
          <p:txBody>
            <a:bodyPr wrap="square" rtlCol="0">
              <a:spAutoFit/>
            </a:bodyPr>
            <a:lstStyle/>
            <a:p>
              <a:r>
                <a:rPr kumimoji="1" lang="ja-JP" altLang="en-US" sz="1600" dirty="0"/>
                <a:t>３・事業所登録</a:t>
              </a:r>
            </a:p>
          </p:txBody>
        </p:sp>
        <p:cxnSp>
          <p:nvCxnSpPr>
            <p:cNvPr id="5" name="直線コネクタ 4">
              <a:extLst>
                <a:ext uri="{FF2B5EF4-FFF2-40B4-BE49-F238E27FC236}">
                  <a16:creationId xmlns:a16="http://schemas.microsoft.com/office/drawing/2014/main" id="{881D6D84-2004-ACF1-0C9D-D98826D81F2B}"/>
                </a:ext>
              </a:extLst>
            </p:cNvPr>
            <p:cNvCxnSpPr/>
            <p:nvPr/>
          </p:nvCxnSpPr>
          <p:spPr>
            <a:xfrm>
              <a:off x="341889" y="1290485"/>
              <a:ext cx="5420296" cy="0"/>
            </a:xfrm>
            <a:prstGeom prst="line">
              <a:avLst/>
            </a:prstGeom>
          </p:spPr>
          <p:style>
            <a:lnRef idx="1">
              <a:schemeClr val="dk1"/>
            </a:lnRef>
            <a:fillRef idx="0">
              <a:schemeClr val="dk1"/>
            </a:fillRef>
            <a:effectRef idx="0">
              <a:schemeClr val="dk1"/>
            </a:effectRef>
            <a:fontRef idx="minor">
              <a:schemeClr val="tx1"/>
            </a:fontRef>
          </p:style>
        </p:cxnSp>
      </p:grpSp>
      <p:pic>
        <p:nvPicPr>
          <p:cNvPr id="8" name="グラフィックス 7" descr="カーソル 単色塗りつぶし">
            <a:extLst>
              <a:ext uri="{FF2B5EF4-FFF2-40B4-BE49-F238E27FC236}">
                <a16:creationId xmlns:a16="http://schemas.microsoft.com/office/drawing/2014/main" id="{A459ABF3-F348-3B85-D4BB-70C6456DC1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90086" y="3707996"/>
            <a:ext cx="540000" cy="540000"/>
          </a:xfrm>
          <a:prstGeom prst="rect">
            <a:avLst/>
          </a:prstGeom>
        </p:spPr>
      </p:pic>
      <p:pic>
        <p:nvPicPr>
          <p:cNvPr id="11" name="グラフィックス 10" descr="カーソル 単色塗りつぶし">
            <a:extLst>
              <a:ext uri="{FF2B5EF4-FFF2-40B4-BE49-F238E27FC236}">
                <a16:creationId xmlns:a16="http://schemas.microsoft.com/office/drawing/2014/main" id="{760EDA8B-FB19-49DC-E6B7-71E58829FC4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03920" y="6332938"/>
            <a:ext cx="540000" cy="540000"/>
          </a:xfrm>
          <a:prstGeom prst="rect">
            <a:avLst/>
          </a:prstGeom>
        </p:spPr>
      </p:pic>
      <p:sp>
        <p:nvSpPr>
          <p:cNvPr id="12" name="正方形/長方形 11">
            <a:extLst>
              <a:ext uri="{FF2B5EF4-FFF2-40B4-BE49-F238E27FC236}">
                <a16:creationId xmlns:a16="http://schemas.microsoft.com/office/drawing/2014/main" id="{E1D3BDCC-9CD1-2F1A-607B-0003DA9A155F}"/>
              </a:ext>
            </a:extLst>
          </p:cNvPr>
          <p:cNvSpPr/>
          <p:nvPr/>
        </p:nvSpPr>
        <p:spPr>
          <a:xfrm>
            <a:off x="1658806" y="3242558"/>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正方形/長方形 16">
            <a:extLst>
              <a:ext uri="{FF2B5EF4-FFF2-40B4-BE49-F238E27FC236}">
                <a16:creationId xmlns:a16="http://schemas.microsoft.com/office/drawing/2014/main" id="{AD693392-454C-5FD0-48B2-E26B77F6CAA0}"/>
              </a:ext>
            </a:extLst>
          </p:cNvPr>
          <p:cNvSpPr/>
          <p:nvPr/>
        </p:nvSpPr>
        <p:spPr>
          <a:xfrm>
            <a:off x="1544708" y="5871417"/>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a16="http://schemas.microsoft.com/office/drawing/2014/main" id="{88DA471E-8EE5-4F3F-4E75-E3A14449BA84}"/>
              </a:ext>
            </a:extLst>
          </p:cNvPr>
          <p:cNvSpPr txBox="1"/>
          <p:nvPr/>
        </p:nvSpPr>
        <p:spPr>
          <a:xfrm>
            <a:off x="512281" y="1516033"/>
            <a:ext cx="5343770" cy="261610"/>
          </a:xfrm>
          <a:prstGeom prst="rect">
            <a:avLst/>
          </a:prstGeom>
          <a:noFill/>
        </p:spPr>
        <p:txBody>
          <a:bodyPr wrap="square">
            <a:spAutoFit/>
          </a:bodyPr>
          <a:lstStyle/>
          <a:p>
            <a:r>
              <a:rPr kumimoji="1" lang="ja-JP" altLang="en-US" sz="1100" dirty="0"/>
              <a:t>①　メニューから管理者メニューをクリックします。</a:t>
            </a:r>
            <a:endParaRPr kumimoji="1" lang="en-US" altLang="ja-JP" sz="1600" dirty="0"/>
          </a:p>
        </p:txBody>
      </p:sp>
      <p:sp>
        <p:nvSpPr>
          <p:cNvPr id="2" name="スライド番号プレースホルダー 1">
            <a:extLst>
              <a:ext uri="{FF2B5EF4-FFF2-40B4-BE49-F238E27FC236}">
                <a16:creationId xmlns:a16="http://schemas.microsoft.com/office/drawing/2014/main" id="{DC8DE0FC-9D75-868A-7D70-FCF74B5F3177}"/>
              </a:ext>
            </a:extLst>
          </p:cNvPr>
          <p:cNvSpPr>
            <a:spLocks noGrp="1"/>
          </p:cNvSpPr>
          <p:nvPr>
            <p:ph type="sldNum" sz="quarter" idx="12"/>
          </p:nvPr>
        </p:nvSpPr>
        <p:spPr/>
        <p:txBody>
          <a:bodyPr/>
          <a:lstStyle/>
          <a:p>
            <a:fld id="{D8B9F07B-A662-420A-BE26-3BB95A8E389F}" type="slidenum">
              <a:rPr kumimoji="1" lang="ja-JP" altLang="en-US" smtClean="0"/>
              <a:t>5</a:t>
            </a:fld>
            <a:endParaRPr kumimoji="1" lang="ja-JP" altLang="en-US"/>
          </a:p>
        </p:txBody>
      </p:sp>
    </p:spTree>
    <p:extLst>
      <p:ext uri="{BB962C8B-B14F-4D97-AF65-F5344CB8AC3E}">
        <p14:creationId xmlns:p14="http://schemas.microsoft.com/office/powerpoint/2010/main" val="86751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64B4772E-1DF2-6A8A-EAA2-9E1C90A5AE07}"/>
              </a:ext>
            </a:extLst>
          </p:cNvPr>
          <p:cNvSpPr txBox="1"/>
          <p:nvPr/>
        </p:nvSpPr>
        <p:spPr>
          <a:xfrm>
            <a:off x="483932" y="866269"/>
            <a:ext cx="5538463" cy="1923604"/>
          </a:xfrm>
          <a:prstGeom prst="rect">
            <a:avLst/>
          </a:prstGeom>
          <a:noFill/>
        </p:spPr>
        <p:txBody>
          <a:bodyPr wrap="square" rtlCol="0">
            <a:spAutoFit/>
          </a:bodyPr>
          <a:lstStyle/>
          <a:p>
            <a:endParaRPr kumimoji="1" lang="en-US" altLang="ja-JP" dirty="0">
              <a:latin typeface="+mn-ea"/>
            </a:endParaRPr>
          </a:p>
          <a:p>
            <a:r>
              <a:rPr kumimoji="1" lang="ja-JP" altLang="en-US" sz="1100" dirty="0">
                <a:latin typeface="+mn-ea"/>
              </a:rPr>
              <a:t>③　事業所情報を入力します。</a:t>
            </a:r>
            <a:endParaRPr kumimoji="1" lang="en-US" altLang="ja-JP" sz="1100" dirty="0">
              <a:latin typeface="+mn-ea"/>
            </a:endParaRPr>
          </a:p>
          <a:p>
            <a:endParaRPr kumimoji="1" lang="en-US" altLang="ja-JP" sz="1200" dirty="0">
              <a:latin typeface="+mn-ea"/>
            </a:endParaRPr>
          </a:p>
          <a:p>
            <a:endParaRPr kumimoji="1" lang="en-US" altLang="ja-JP" sz="1200" dirty="0">
              <a:latin typeface="+mn-ea"/>
            </a:endParaRPr>
          </a:p>
          <a:p>
            <a:pPr marL="400050" indent="-400050">
              <a:buFont typeface="+mj-lt"/>
              <a:buAutoNum type="arabicPeriod"/>
            </a:pPr>
            <a:r>
              <a:rPr kumimoji="1" lang="ja-JP" altLang="en-US" sz="1100" dirty="0">
                <a:latin typeface="+mn-ea"/>
              </a:rPr>
              <a:t>事業者名</a:t>
            </a:r>
            <a:endParaRPr kumimoji="1" lang="en-US" altLang="ja-JP" sz="1100" dirty="0">
              <a:latin typeface="+mn-ea"/>
            </a:endParaRPr>
          </a:p>
          <a:p>
            <a:pPr marL="400050" indent="-400050">
              <a:buFont typeface="+mj-lt"/>
              <a:buAutoNum type="arabicPeriod"/>
            </a:pPr>
            <a:r>
              <a:rPr kumimoji="1" lang="ja-JP" altLang="en-US" sz="1100" dirty="0">
                <a:latin typeface="+mn-ea"/>
              </a:rPr>
              <a:t>電話番号</a:t>
            </a:r>
            <a:endParaRPr kumimoji="1" lang="en-US" altLang="ja-JP" sz="1100" dirty="0">
              <a:latin typeface="+mn-ea"/>
            </a:endParaRPr>
          </a:p>
          <a:p>
            <a:pPr marL="400050" indent="-400050">
              <a:buFont typeface="+mj-lt"/>
              <a:buAutoNum type="arabicPeriod"/>
            </a:pPr>
            <a:r>
              <a:rPr kumimoji="1" lang="en-US" altLang="ja-JP" sz="1100" dirty="0">
                <a:latin typeface="+mn-ea"/>
              </a:rPr>
              <a:t>MAIL</a:t>
            </a:r>
          </a:p>
          <a:p>
            <a:pPr marL="400050" indent="-400050">
              <a:buFont typeface="+mj-lt"/>
              <a:buAutoNum type="arabicPeriod"/>
            </a:pPr>
            <a:r>
              <a:rPr kumimoji="1" lang="ja-JP" altLang="en-US" sz="1100" dirty="0">
                <a:latin typeface="+mn-ea"/>
              </a:rPr>
              <a:t>郵便番号</a:t>
            </a:r>
            <a:endParaRPr kumimoji="1" lang="en-US" altLang="ja-JP" sz="1100" dirty="0">
              <a:latin typeface="+mn-ea"/>
            </a:endParaRPr>
          </a:p>
          <a:p>
            <a:pPr marL="400050" indent="-400050">
              <a:buFont typeface="+mj-lt"/>
              <a:buAutoNum type="arabicPeriod"/>
            </a:pPr>
            <a:r>
              <a:rPr kumimoji="1" lang="ja-JP" altLang="en-US" sz="1100" dirty="0">
                <a:latin typeface="+mn-ea"/>
              </a:rPr>
              <a:t>住所</a:t>
            </a:r>
            <a:endParaRPr kumimoji="1" lang="en-US" altLang="ja-JP" sz="1100" dirty="0">
              <a:latin typeface="+mn-ea"/>
            </a:endParaRPr>
          </a:p>
          <a:p>
            <a:pPr marL="400050" indent="-400050">
              <a:buFont typeface="+mj-lt"/>
              <a:buAutoNum type="arabicPeriod"/>
            </a:pPr>
            <a:r>
              <a:rPr kumimoji="1" lang="ja-JP" altLang="en-US" sz="1100" dirty="0">
                <a:latin typeface="+mn-ea"/>
              </a:rPr>
              <a:t>代表者氏名</a:t>
            </a:r>
            <a:endParaRPr kumimoji="1" lang="en-US" altLang="ja-JP" sz="1100" dirty="0">
              <a:latin typeface="+mn-ea"/>
            </a:endParaRPr>
          </a:p>
        </p:txBody>
      </p:sp>
      <p:sp>
        <p:nvSpPr>
          <p:cNvPr id="5" name="テキスト ボックス 4">
            <a:extLst>
              <a:ext uri="{FF2B5EF4-FFF2-40B4-BE49-F238E27FC236}">
                <a16:creationId xmlns:a16="http://schemas.microsoft.com/office/drawing/2014/main" id="{A17CFBBE-0042-3180-7483-FF0F0629999C}"/>
              </a:ext>
            </a:extLst>
          </p:cNvPr>
          <p:cNvSpPr txBox="1"/>
          <p:nvPr/>
        </p:nvSpPr>
        <p:spPr>
          <a:xfrm>
            <a:off x="666557" y="4313873"/>
            <a:ext cx="3287142" cy="261610"/>
          </a:xfrm>
          <a:prstGeom prst="rect">
            <a:avLst/>
          </a:prstGeom>
          <a:solidFill>
            <a:schemeClr val="accent1">
              <a:lumMod val="20000"/>
              <a:lumOff val="80000"/>
            </a:schemeClr>
          </a:solidFill>
        </p:spPr>
        <p:txBody>
          <a:bodyPr wrap="square" rtlCol="0">
            <a:spAutoFit/>
          </a:bodyPr>
          <a:lstStyle/>
          <a:p>
            <a:r>
              <a:rPr kumimoji="1" lang="ja-JP" altLang="en-US" sz="1100" dirty="0"/>
              <a:t>１～６の項目を入力し、確定をクリックします。</a:t>
            </a:r>
          </a:p>
        </p:txBody>
      </p:sp>
      <p:sp>
        <p:nvSpPr>
          <p:cNvPr id="8" name="タイトル 7">
            <a:extLst>
              <a:ext uri="{FF2B5EF4-FFF2-40B4-BE49-F238E27FC236}">
                <a16:creationId xmlns:a16="http://schemas.microsoft.com/office/drawing/2014/main" id="{6385A791-5E89-1EE2-DC14-8FAF15680B36}"/>
              </a:ext>
            </a:extLst>
          </p:cNvPr>
          <p:cNvSpPr>
            <a:spLocks noGrp="1"/>
          </p:cNvSpPr>
          <p:nvPr>
            <p:ph type="title"/>
          </p:nvPr>
        </p:nvSpPr>
        <p:spPr>
          <a:xfrm>
            <a:off x="500063" y="237195"/>
            <a:ext cx="1323975" cy="373570"/>
          </a:xfrm>
        </p:spPr>
        <p:txBody>
          <a:bodyPr>
            <a:noAutofit/>
          </a:bodyPr>
          <a:lstStyle/>
          <a:p>
            <a:r>
              <a:rPr lang="ja-JP" altLang="en-US" sz="1100" dirty="0"/>
              <a:t>事業所登録</a:t>
            </a:r>
          </a:p>
        </p:txBody>
      </p:sp>
      <p:grpSp>
        <p:nvGrpSpPr>
          <p:cNvPr id="4" name="グループ化 3">
            <a:extLst>
              <a:ext uri="{FF2B5EF4-FFF2-40B4-BE49-F238E27FC236}">
                <a16:creationId xmlns:a16="http://schemas.microsoft.com/office/drawing/2014/main" id="{014D216F-F02E-252E-6008-A1858F0C98C1}"/>
              </a:ext>
            </a:extLst>
          </p:cNvPr>
          <p:cNvGrpSpPr/>
          <p:nvPr/>
        </p:nvGrpSpPr>
        <p:grpSpPr>
          <a:xfrm>
            <a:off x="2241273" y="1736227"/>
            <a:ext cx="4132795" cy="2551193"/>
            <a:chOff x="2378554" y="1717726"/>
            <a:chExt cx="4261467" cy="2574851"/>
          </a:xfrm>
        </p:grpSpPr>
        <p:pic>
          <p:nvPicPr>
            <p:cNvPr id="3" name="図 2" descr="グラフィカル ユーザー インターフェイス, テキスト, アプリケーション, メール&#10;&#10;自動的に生成された説明">
              <a:extLst>
                <a:ext uri="{FF2B5EF4-FFF2-40B4-BE49-F238E27FC236}">
                  <a16:creationId xmlns:a16="http://schemas.microsoft.com/office/drawing/2014/main" id="{2098D0FE-5689-840F-CFF8-2B30FD728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8554" y="1717726"/>
              <a:ext cx="4261467" cy="2393191"/>
            </a:xfrm>
            <a:prstGeom prst="rect">
              <a:avLst/>
            </a:prstGeom>
          </p:spPr>
        </p:pic>
        <p:sp>
          <p:nvSpPr>
            <p:cNvPr id="2" name="楕円 1">
              <a:extLst>
                <a:ext uri="{FF2B5EF4-FFF2-40B4-BE49-F238E27FC236}">
                  <a16:creationId xmlns:a16="http://schemas.microsoft.com/office/drawing/2014/main" id="{67FDAEE3-B209-ADE9-3ED4-6E28EC6A3E1E}"/>
                </a:ext>
              </a:extLst>
            </p:cNvPr>
            <p:cNvSpPr/>
            <p:nvPr/>
          </p:nvSpPr>
          <p:spPr>
            <a:xfrm>
              <a:off x="4212320" y="3711236"/>
              <a:ext cx="593933" cy="581341"/>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9" name="図 8">
            <a:extLst>
              <a:ext uri="{FF2B5EF4-FFF2-40B4-BE49-F238E27FC236}">
                <a16:creationId xmlns:a16="http://schemas.microsoft.com/office/drawing/2014/main" id="{B5C1D13A-940F-6E88-0BF2-76E36AA22CEB}"/>
              </a:ext>
            </a:extLst>
          </p:cNvPr>
          <p:cNvPicPr>
            <a:picLocks noChangeAspect="1"/>
          </p:cNvPicPr>
          <p:nvPr/>
        </p:nvPicPr>
        <p:blipFill>
          <a:blip r:embed="rId4"/>
          <a:stretch>
            <a:fillRect/>
          </a:stretch>
        </p:blipFill>
        <p:spPr>
          <a:xfrm>
            <a:off x="667486" y="5771602"/>
            <a:ext cx="5523029" cy="1485870"/>
          </a:xfrm>
          <a:prstGeom prst="rect">
            <a:avLst/>
          </a:prstGeom>
          <a:ln>
            <a:solidFill>
              <a:schemeClr val="tx1"/>
            </a:solidFill>
          </a:ln>
        </p:spPr>
      </p:pic>
      <p:sp>
        <p:nvSpPr>
          <p:cNvPr id="10" name="テキスト ボックス 9">
            <a:extLst>
              <a:ext uri="{FF2B5EF4-FFF2-40B4-BE49-F238E27FC236}">
                <a16:creationId xmlns:a16="http://schemas.microsoft.com/office/drawing/2014/main" id="{E26C99FB-6D14-1CA2-1497-B5705B58FE1E}"/>
              </a:ext>
            </a:extLst>
          </p:cNvPr>
          <p:cNvSpPr txBox="1"/>
          <p:nvPr/>
        </p:nvSpPr>
        <p:spPr>
          <a:xfrm>
            <a:off x="662872" y="5208968"/>
            <a:ext cx="3611393" cy="261610"/>
          </a:xfrm>
          <a:prstGeom prst="rect">
            <a:avLst/>
          </a:prstGeom>
          <a:noFill/>
          <a:ln>
            <a:solidFill>
              <a:schemeClr val="tx1"/>
            </a:solidFill>
          </a:ln>
        </p:spPr>
        <p:txBody>
          <a:bodyPr wrap="square" rtlCol="0" anchor="ctr">
            <a:spAutoFit/>
          </a:bodyPr>
          <a:lstStyle/>
          <a:p>
            <a:r>
              <a:rPr kumimoji="1" lang="ja-JP" altLang="en-US" sz="1100" dirty="0"/>
              <a:t>事業所情報は帳票発行時、赤枠箇所に反映されます。</a:t>
            </a:r>
          </a:p>
        </p:txBody>
      </p:sp>
      <p:sp>
        <p:nvSpPr>
          <p:cNvPr id="11" name="正方形/長方形 10">
            <a:extLst>
              <a:ext uri="{FF2B5EF4-FFF2-40B4-BE49-F238E27FC236}">
                <a16:creationId xmlns:a16="http://schemas.microsoft.com/office/drawing/2014/main" id="{0F21D3A5-7570-61B7-B7E9-75AC196BCBB3}"/>
              </a:ext>
            </a:extLst>
          </p:cNvPr>
          <p:cNvSpPr/>
          <p:nvPr/>
        </p:nvSpPr>
        <p:spPr>
          <a:xfrm>
            <a:off x="4240159" y="6448898"/>
            <a:ext cx="1819105" cy="7373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a:extLst>
              <a:ext uri="{FF2B5EF4-FFF2-40B4-BE49-F238E27FC236}">
                <a16:creationId xmlns:a16="http://schemas.microsoft.com/office/drawing/2014/main" id="{02639177-D215-4495-A57D-F32943C3CC97}"/>
              </a:ext>
            </a:extLst>
          </p:cNvPr>
          <p:cNvCxnSpPr>
            <a:cxnSpLocks/>
            <a:stCxn id="11" idx="1"/>
          </p:cNvCxnSpPr>
          <p:nvPr/>
        </p:nvCxnSpPr>
        <p:spPr>
          <a:xfrm flipH="1" flipV="1">
            <a:off x="2064774" y="5470578"/>
            <a:ext cx="2175385" cy="13470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グラフィックス 11" descr="カーソル 単色塗りつぶし">
            <a:extLst>
              <a:ext uri="{FF2B5EF4-FFF2-40B4-BE49-F238E27FC236}">
                <a16:creationId xmlns:a16="http://schemas.microsoft.com/office/drawing/2014/main" id="{0EB2F1E5-6520-3266-4880-4D12C38A49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04869" y="3904678"/>
            <a:ext cx="540000" cy="540000"/>
          </a:xfrm>
          <a:prstGeom prst="rect">
            <a:avLst/>
          </a:prstGeom>
        </p:spPr>
      </p:pic>
      <p:sp>
        <p:nvSpPr>
          <p:cNvPr id="13" name="スライド番号プレースホルダー 12">
            <a:extLst>
              <a:ext uri="{FF2B5EF4-FFF2-40B4-BE49-F238E27FC236}">
                <a16:creationId xmlns:a16="http://schemas.microsoft.com/office/drawing/2014/main" id="{C87BD0FE-0ABD-12C6-063C-8189D4FC3FF7}"/>
              </a:ext>
            </a:extLst>
          </p:cNvPr>
          <p:cNvSpPr>
            <a:spLocks noGrp="1"/>
          </p:cNvSpPr>
          <p:nvPr>
            <p:ph type="sldNum" sz="quarter" idx="12"/>
          </p:nvPr>
        </p:nvSpPr>
        <p:spPr/>
        <p:txBody>
          <a:bodyPr/>
          <a:lstStyle/>
          <a:p>
            <a:fld id="{D8B9F07B-A662-420A-BE26-3BB95A8E389F}" type="slidenum">
              <a:rPr kumimoji="1" lang="ja-JP" altLang="en-US" smtClean="0"/>
              <a:t>6</a:t>
            </a:fld>
            <a:endParaRPr kumimoji="1" lang="ja-JP" altLang="en-US"/>
          </a:p>
        </p:txBody>
      </p:sp>
    </p:spTree>
    <p:extLst>
      <p:ext uri="{BB962C8B-B14F-4D97-AF65-F5344CB8AC3E}">
        <p14:creationId xmlns:p14="http://schemas.microsoft.com/office/powerpoint/2010/main" val="1427377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a:extLst>
              <a:ext uri="{FF2B5EF4-FFF2-40B4-BE49-F238E27FC236}">
                <a16:creationId xmlns:a16="http://schemas.microsoft.com/office/drawing/2014/main" id="{B7212E21-77FB-8A89-6FBE-32BB221AC94D}"/>
              </a:ext>
            </a:extLst>
          </p:cNvPr>
          <p:cNvSpPr txBox="1"/>
          <p:nvPr/>
        </p:nvSpPr>
        <p:spPr>
          <a:xfrm>
            <a:off x="499836" y="4411391"/>
            <a:ext cx="6049107" cy="261610"/>
          </a:xfrm>
          <a:prstGeom prst="rect">
            <a:avLst/>
          </a:prstGeom>
          <a:noFill/>
        </p:spPr>
        <p:txBody>
          <a:bodyPr wrap="square" rtlCol="0">
            <a:spAutoFit/>
          </a:bodyPr>
          <a:lstStyle/>
          <a:p>
            <a:r>
              <a:rPr kumimoji="1" lang="ja-JP" altLang="en-US" sz="1100" dirty="0">
                <a:latin typeface="+mn-ea"/>
              </a:rPr>
              <a:t>②　ディテーリング説明情報をクリックします。</a:t>
            </a:r>
            <a:endParaRPr kumimoji="1" lang="en-US" altLang="ja-JP" sz="1100" dirty="0">
              <a:latin typeface="+mn-ea"/>
            </a:endParaRPr>
          </a:p>
        </p:txBody>
      </p:sp>
      <p:sp>
        <p:nvSpPr>
          <p:cNvPr id="36" name="タイトル 35">
            <a:extLst>
              <a:ext uri="{FF2B5EF4-FFF2-40B4-BE49-F238E27FC236}">
                <a16:creationId xmlns:a16="http://schemas.microsoft.com/office/drawing/2014/main" id="{29CDB57F-97B5-77AA-0B10-E30755AE51AD}"/>
              </a:ext>
            </a:extLst>
          </p:cNvPr>
          <p:cNvSpPr>
            <a:spLocks noGrp="1"/>
          </p:cNvSpPr>
          <p:nvPr>
            <p:ph type="title"/>
          </p:nvPr>
        </p:nvSpPr>
        <p:spPr>
          <a:xfrm>
            <a:off x="499836" y="209357"/>
            <a:ext cx="2343598" cy="442312"/>
          </a:xfrm>
        </p:spPr>
        <p:txBody>
          <a:bodyPr>
            <a:normAutofit/>
          </a:bodyPr>
          <a:lstStyle/>
          <a:p>
            <a:r>
              <a:rPr lang="ja-JP" altLang="en-US" sz="1100" dirty="0"/>
              <a:t>ディテーリング情報入力</a:t>
            </a:r>
          </a:p>
        </p:txBody>
      </p:sp>
      <p:grpSp>
        <p:nvGrpSpPr>
          <p:cNvPr id="6" name="グループ化 5">
            <a:extLst>
              <a:ext uri="{FF2B5EF4-FFF2-40B4-BE49-F238E27FC236}">
                <a16:creationId xmlns:a16="http://schemas.microsoft.com/office/drawing/2014/main" id="{11A37BE4-997C-60A7-53F2-BBF3134C6D24}"/>
              </a:ext>
            </a:extLst>
          </p:cNvPr>
          <p:cNvGrpSpPr/>
          <p:nvPr/>
        </p:nvGrpSpPr>
        <p:grpSpPr>
          <a:xfrm>
            <a:off x="473436" y="791061"/>
            <a:ext cx="5538463" cy="338554"/>
            <a:chOff x="473436" y="791061"/>
            <a:chExt cx="5538463" cy="338554"/>
          </a:xfrm>
        </p:grpSpPr>
        <p:sp>
          <p:nvSpPr>
            <p:cNvPr id="7" name="テキスト ボックス 6">
              <a:extLst>
                <a:ext uri="{FF2B5EF4-FFF2-40B4-BE49-F238E27FC236}">
                  <a16:creationId xmlns:a16="http://schemas.microsoft.com/office/drawing/2014/main" id="{64B4772E-1DF2-6A8A-EAA2-9E1C90A5AE07}"/>
                </a:ext>
              </a:extLst>
            </p:cNvPr>
            <p:cNvSpPr txBox="1"/>
            <p:nvPr/>
          </p:nvSpPr>
          <p:spPr>
            <a:xfrm>
              <a:off x="473436" y="791061"/>
              <a:ext cx="5538463" cy="338554"/>
            </a:xfrm>
            <a:prstGeom prst="rect">
              <a:avLst/>
            </a:prstGeom>
            <a:noFill/>
          </p:spPr>
          <p:txBody>
            <a:bodyPr wrap="square" rtlCol="0">
              <a:spAutoFit/>
            </a:bodyPr>
            <a:lstStyle/>
            <a:p>
              <a:r>
                <a:rPr kumimoji="1" lang="ja-JP" altLang="en-US" sz="1600" dirty="0">
                  <a:latin typeface="+mn-ea"/>
                </a:rPr>
                <a:t>４・ディテーリング情報入力</a:t>
              </a:r>
              <a:endParaRPr kumimoji="1" lang="en-US" altLang="ja-JP" sz="1600" dirty="0">
                <a:latin typeface="+mn-ea"/>
              </a:endParaRPr>
            </a:p>
          </p:txBody>
        </p:sp>
        <p:cxnSp>
          <p:nvCxnSpPr>
            <p:cNvPr id="2" name="直線コネクタ 1">
              <a:extLst>
                <a:ext uri="{FF2B5EF4-FFF2-40B4-BE49-F238E27FC236}">
                  <a16:creationId xmlns:a16="http://schemas.microsoft.com/office/drawing/2014/main" id="{9A5DFB67-503A-98EF-DE2B-B732875E0123}"/>
                </a:ext>
              </a:extLst>
            </p:cNvPr>
            <p:cNvCxnSpPr/>
            <p:nvPr/>
          </p:nvCxnSpPr>
          <p:spPr>
            <a:xfrm>
              <a:off x="591603" y="1078829"/>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4" name="テキスト ボックス 3">
            <a:extLst>
              <a:ext uri="{FF2B5EF4-FFF2-40B4-BE49-F238E27FC236}">
                <a16:creationId xmlns:a16="http://schemas.microsoft.com/office/drawing/2014/main" id="{048795CE-0A9D-ADD7-8C3D-64177778486F}"/>
              </a:ext>
            </a:extLst>
          </p:cNvPr>
          <p:cNvSpPr txBox="1"/>
          <p:nvPr/>
        </p:nvSpPr>
        <p:spPr>
          <a:xfrm>
            <a:off x="504946" y="1371575"/>
            <a:ext cx="5289916" cy="261610"/>
          </a:xfrm>
          <a:prstGeom prst="rect">
            <a:avLst/>
          </a:prstGeom>
          <a:noFill/>
        </p:spPr>
        <p:txBody>
          <a:bodyPr wrap="square">
            <a:spAutoFit/>
          </a:bodyPr>
          <a:lstStyle/>
          <a:p>
            <a:r>
              <a:rPr kumimoji="1" lang="ja-JP" altLang="en-US" sz="1100" dirty="0">
                <a:latin typeface="+mn-ea"/>
              </a:rPr>
              <a:t>①　メニューから管理者メニューをクリックします。</a:t>
            </a:r>
            <a:endParaRPr lang="ja-JP" altLang="en-US" sz="1100" dirty="0"/>
          </a:p>
        </p:txBody>
      </p:sp>
      <p:grpSp>
        <p:nvGrpSpPr>
          <p:cNvPr id="8" name="グループ化 7">
            <a:extLst>
              <a:ext uri="{FF2B5EF4-FFF2-40B4-BE49-F238E27FC236}">
                <a16:creationId xmlns:a16="http://schemas.microsoft.com/office/drawing/2014/main" id="{39847D61-EAAB-BA7B-512F-75D4F44E05D3}"/>
              </a:ext>
            </a:extLst>
          </p:cNvPr>
          <p:cNvGrpSpPr/>
          <p:nvPr/>
        </p:nvGrpSpPr>
        <p:grpSpPr>
          <a:xfrm>
            <a:off x="1248543" y="1986157"/>
            <a:ext cx="4876678" cy="2298455"/>
            <a:chOff x="1248543" y="1986157"/>
            <a:chExt cx="4876678" cy="2298455"/>
          </a:xfrm>
        </p:grpSpPr>
        <p:pic>
          <p:nvPicPr>
            <p:cNvPr id="12" name="図 11" descr="グラフィカル ユーザー インターフェイス, アプリケーション&#10;&#10;自動的に生成された説明">
              <a:extLst>
                <a:ext uri="{FF2B5EF4-FFF2-40B4-BE49-F238E27FC236}">
                  <a16:creationId xmlns:a16="http://schemas.microsoft.com/office/drawing/2014/main" id="{FC24EB6D-B51E-A8E7-0850-8F7E2DCB4450}"/>
                </a:ext>
              </a:extLst>
            </p:cNvPr>
            <p:cNvPicPr>
              <a:picLocks/>
            </p:cNvPicPr>
            <p:nvPr/>
          </p:nvPicPr>
          <p:blipFill rotWithShape="1">
            <a:blip r:embed="rId2">
              <a:extLst>
                <a:ext uri="{28A0092B-C50C-407E-A947-70E740481C1C}">
                  <a14:useLocalDpi xmlns:a14="http://schemas.microsoft.com/office/drawing/2010/main" val="0"/>
                </a:ext>
              </a:extLst>
            </a:blip>
            <a:srcRect l="8437" t="6645" r="9118" b="20517"/>
            <a:stretch/>
          </p:blipFill>
          <p:spPr>
            <a:xfrm>
              <a:off x="1248543" y="1986157"/>
              <a:ext cx="4876678" cy="2240932"/>
            </a:xfrm>
            <a:prstGeom prst="rect">
              <a:avLst/>
            </a:prstGeom>
          </p:spPr>
        </p:pic>
        <p:pic>
          <p:nvPicPr>
            <p:cNvPr id="3" name="グラフィックス 2" descr="カーソル 単色塗りつぶし">
              <a:extLst>
                <a:ext uri="{FF2B5EF4-FFF2-40B4-BE49-F238E27FC236}">
                  <a16:creationId xmlns:a16="http://schemas.microsoft.com/office/drawing/2014/main" id="{83B2F494-89AF-5DF1-27F6-62CE5A6EE2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8603" y="3744612"/>
              <a:ext cx="540000" cy="540000"/>
            </a:xfrm>
            <a:prstGeom prst="rect">
              <a:avLst/>
            </a:prstGeom>
          </p:spPr>
        </p:pic>
      </p:grpSp>
      <p:grpSp>
        <p:nvGrpSpPr>
          <p:cNvPr id="9" name="グループ化 8">
            <a:extLst>
              <a:ext uri="{FF2B5EF4-FFF2-40B4-BE49-F238E27FC236}">
                <a16:creationId xmlns:a16="http://schemas.microsoft.com/office/drawing/2014/main" id="{A7800BBD-6753-3815-EE34-40AE5FAB2497}"/>
              </a:ext>
            </a:extLst>
          </p:cNvPr>
          <p:cNvGrpSpPr/>
          <p:nvPr/>
        </p:nvGrpSpPr>
        <p:grpSpPr>
          <a:xfrm>
            <a:off x="992467" y="5118913"/>
            <a:ext cx="5417016" cy="2539215"/>
            <a:chOff x="992467" y="5118913"/>
            <a:chExt cx="5417016" cy="2539215"/>
          </a:xfrm>
        </p:grpSpPr>
        <p:pic>
          <p:nvPicPr>
            <p:cNvPr id="20" name="図 19" descr="グラフィカル ユーザー インターフェイス, アプリケーション&#10;&#10;自動的に生成された説明">
              <a:extLst>
                <a:ext uri="{FF2B5EF4-FFF2-40B4-BE49-F238E27FC236}">
                  <a16:creationId xmlns:a16="http://schemas.microsoft.com/office/drawing/2014/main" id="{8090DC1C-2F47-F603-61D6-5A06E513C1AA}"/>
                </a:ext>
              </a:extLst>
            </p:cNvPr>
            <p:cNvPicPr>
              <a:picLocks noChangeAspect="1"/>
            </p:cNvPicPr>
            <p:nvPr/>
          </p:nvPicPr>
          <p:blipFill rotWithShape="1">
            <a:blip r:embed="rId5">
              <a:extLst>
                <a:ext uri="{28A0092B-C50C-407E-A947-70E740481C1C}">
                  <a14:useLocalDpi xmlns:a14="http://schemas.microsoft.com/office/drawing/2010/main" val="0"/>
                </a:ext>
              </a:extLst>
            </a:blip>
            <a:srcRect l="4765" t="5751" r="4684" b="6642"/>
            <a:stretch/>
          </p:blipFill>
          <p:spPr>
            <a:xfrm>
              <a:off x="992467" y="5118913"/>
              <a:ext cx="5417016" cy="2539215"/>
            </a:xfrm>
            <a:prstGeom prst="rect">
              <a:avLst/>
            </a:prstGeom>
          </p:spPr>
        </p:pic>
        <p:pic>
          <p:nvPicPr>
            <p:cNvPr id="5" name="グラフィックス 4" descr="カーソル 単色塗りつぶし">
              <a:extLst>
                <a:ext uri="{FF2B5EF4-FFF2-40B4-BE49-F238E27FC236}">
                  <a16:creationId xmlns:a16="http://schemas.microsoft.com/office/drawing/2014/main" id="{2F1567D8-A759-5C50-66DA-19EFBC4456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8603" y="6941357"/>
              <a:ext cx="540000" cy="540000"/>
            </a:xfrm>
            <a:prstGeom prst="rect">
              <a:avLst/>
            </a:prstGeom>
          </p:spPr>
        </p:pic>
      </p:grpSp>
      <p:sp>
        <p:nvSpPr>
          <p:cNvPr id="10" name="正方形/長方形 9">
            <a:extLst>
              <a:ext uri="{FF2B5EF4-FFF2-40B4-BE49-F238E27FC236}">
                <a16:creationId xmlns:a16="http://schemas.microsoft.com/office/drawing/2014/main" id="{E69E77CC-A24E-B62E-A1B5-177C9F214DF6}"/>
              </a:ext>
            </a:extLst>
          </p:cNvPr>
          <p:cNvSpPr/>
          <p:nvPr/>
        </p:nvSpPr>
        <p:spPr>
          <a:xfrm>
            <a:off x="1501634" y="6453563"/>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92B9E207-4E8C-B808-D185-AF0B198B4398}"/>
              </a:ext>
            </a:extLst>
          </p:cNvPr>
          <p:cNvSpPr/>
          <p:nvPr/>
        </p:nvSpPr>
        <p:spPr>
          <a:xfrm>
            <a:off x="1501635" y="3316155"/>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スライド番号プレースホルダー 12">
            <a:extLst>
              <a:ext uri="{FF2B5EF4-FFF2-40B4-BE49-F238E27FC236}">
                <a16:creationId xmlns:a16="http://schemas.microsoft.com/office/drawing/2014/main" id="{008319FD-061B-81FE-6B8E-1869D39DCBD0}"/>
              </a:ext>
            </a:extLst>
          </p:cNvPr>
          <p:cNvSpPr>
            <a:spLocks noGrp="1"/>
          </p:cNvSpPr>
          <p:nvPr>
            <p:ph type="sldNum" sz="quarter" idx="12"/>
          </p:nvPr>
        </p:nvSpPr>
        <p:spPr/>
        <p:txBody>
          <a:bodyPr/>
          <a:lstStyle/>
          <a:p>
            <a:fld id="{D8B9F07B-A662-420A-BE26-3BB95A8E389F}" type="slidenum">
              <a:rPr kumimoji="1" lang="ja-JP" altLang="en-US" smtClean="0"/>
              <a:t>7</a:t>
            </a:fld>
            <a:endParaRPr kumimoji="1" lang="ja-JP" altLang="en-US"/>
          </a:p>
        </p:txBody>
      </p:sp>
    </p:spTree>
    <p:extLst>
      <p:ext uri="{BB962C8B-B14F-4D97-AF65-F5344CB8AC3E}">
        <p14:creationId xmlns:p14="http://schemas.microsoft.com/office/powerpoint/2010/main" val="2624674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タイトル 35">
            <a:extLst>
              <a:ext uri="{FF2B5EF4-FFF2-40B4-BE49-F238E27FC236}">
                <a16:creationId xmlns:a16="http://schemas.microsoft.com/office/drawing/2014/main" id="{29CDB57F-97B5-77AA-0B10-E30755AE51AD}"/>
              </a:ext>
            </a:extLst>
          </p:cNvPr>
          <p:cNvSpPr>
            <a:spLocks noGrp="1"/>
          </p:cNvSpPr>
          <p:nvPr>
            <p:ph type="title"/>
          </p:nvPr>
        </p:nvSpPr>
        <p:spPr>
          <a:xfrm>
            <a:off x="499836" y="209357"/>
            <a:ext cx="2343598" cy="442312"/>
          </a:xfrm>
        </p:spPr>
        <p:txBody>
          <a:bodyPr>
            <a:normAutofit/>
          </a:bodyPr>
          <a:lstStyle/>
          <a:p>
            <a:r>
              <a:rPr lang="ja-JP" altLang="en-US" sz="1100" dirty="0"/>
              <a:t>ディテーリング情報入力</a:t>
            </a:r>
          </a:p>
        </p:txBody>
      </p:sp>
      <p:sp>
        <p:nvSpPr>
          <p:cNvPr id="10" name="テキスト ボックス 9">
            <a:extLst>
              <a:ext uri="{FF2B5EF4-FFF2-40B4-BE49-F238E27FC236}">
                <a16:creationId xmlns:a16="http://schemas.microsoft.com/office/drawing/2014/main" id="{3EF01FA7-5B56-6FEB-99E2-35EF2ECA65A3}"/>
              </a:ext>
            </a:extLst>
          </p:cNvPr>
          <p:cNvSpPr txBox="1"/>
          <p:nvPr/>
        </p:nvSpPr>
        <p:spPr>
          <a:xfrm>
            <a:off x="1182636" y="1663570"/>
            <a:ext cx="4492728" cy="261610"/>
          </a:xfrm>
          <a:prstGeom prst="rect">
            <a:avLst/>
          </a:prstGeom>
          <a:solidFill>
            <a:schemeClr val="accent1">
              <a:lumMod val="20000"/>
              <a:lumOff val="80000"/>
            </a:schemeClr>
          </a:solidFill>
          <a:ln>
            <a:solidFill>
              <a:schemeClr val="tx1"/>
            </a:solidFill>
          </a:ln>
        </p:spPr>
        <p:txBody>
          <a:bodyPr wrap="square" rtlCol="0" anchor="ctr">
            <a:spAutoFit/>
          </a:bodyPr>
          <a:lstStyle/>
          <a:p>
            <a:r>
              <a:rPr kumimoji="1" lang="ja-JP" altLang="en-US" sz="1100" dirty="0"/>
              <a:t>ディテーリング情報入力では各項目の内容説明文を入力します。</a:t>
            </a:r>
            <a:endParaRPr kumimoji="1" lang="en-US" altLang="ja-JP" sz="1100" dirty="0"/>
          </a:p>
        </p:txBody>
      </p:sp>
      <p:grpSp>
        <p:nvGrpSpPr>
          <p:cNvPr id="14" name="グループ化 13">
            <a:extLst>
              <a:ext uri="{FF2B5EF4-FFF2-40B4-BE49-F238E27FC236}">
                <a16:creationId xmlns:a16="http://schemas.microsoft.com/office/drawing/2014/main" id="{6B0AF8F8-0A40-07F2-8CCE-DD564A5A16CD}"/>
              </a:ext>
            </a:extLst>
          </p:cNvPr>
          <p:cNvGrpSpPr/>
          <p:nvPr/>
        </p:nvGrpSpPr>
        <p:grpSpPr>
          <a:xfrm>
            <a:off x="733556" y="2948299"/>
            <a:ext cx="369332" cy="3096576"/>
            <a:chOff x="783808" y="3370007"/>
            <a:chExt cx="369332" cy="3096576"/>
          </a:xfrm>
        </p:grpSpPr>
        <p:sp>
          <p:nvSpPr>
            <p:cNvPr id="34" name="正方形/長方形 33">
              <a:extLst>
                <a:ext uri="{FF2B5EF4-FFF2-40B4-BE49-F238E27FC236}">
                  <a16:creationId xmlns:a16="http://schemas.microsoft.com/office/drawing/2014/main" id="{43D92161-87E7-2166-7F30-E04FE388C64B}"/>
                </a:ext>
              </a:extLst>
            </p:cNvPr>
            <p:cNvSpPr/>
            <p:nvPr/>
          </p:nvSpPr>
          <p:spPr>
            <a:xfrm rot="5400000">
              <a:off x="718702" y="3528875"/>
              <a:ext cx="510337" cy="192601"/>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3" name="テキスト ボックス 2">
              <a:extLst>
                <a:ext uri="{FF2B5EF4-FFF2-40B4-BE49-F238E27FC236}">
                  <a16:creationId xmlns:a16="http://schemas.microsoft.com/office/drawing/2014/main" id="{FB58F6F6-9264-BAE9-7DB6-2363D6086F4F}"/>
                </a:ext>
              </a:extLst>
            </p:cNvPr>
            <p:cNvSpPr txBox="1"/>
            <p:nvPr/>
          </p:nvSpPr>
          <p:spPr>
            <a:xfrm>
              <a:off x="783808" y="3554360"/>
              <a:ext cx="369332" cy="2912223"/>
            </a:xfrm>
            <a:prstGeom prst="rect">
              <a:avLst/>
            </a:prstGeom>
            <a:noFill/>
          </p:spPr>
          <p:txBody>
            <a:bodyPr vert="eaVert" wrap="square" rtlCol="0">
              <a:spAutoFit/>
            </a:bodyPr>
            <a:lstStyle/>
            <a:p>
              <a:r>
                <a:rPr kumimoji="1" lang="ja-JP" altLang="en-US" sz="1200" dirty="0"/>
                <a:t>　　の箇所に入力してください。</a:t>
              </a:r>
            </a:p>
          </p:txBody>
        </p:sp>
      </p:grpSp>
      <p:grpSp>
        <p:nvGrpSpPr>
          <p:cNvPr id="12" name="グループ化 11">
            <a:extLst>
              <a:ext uri="{FF2B5EF4-FFF2-40B4-BE49-F238E27FC236}">
                <a16:creationId xmlns:a16="http://schemas.microsoft.com/office/drawing/2014/main" id="{F535EF4B-5F4B-B11C-3CCC-F4B7D4457109}"/>
              </a:ext>
            </a:extLst>
          </p:cNvPr>
          <p:cNvGrpSpPr/>
          <p:nvPr/>
        </p:nvGrpSpPr>
        <p:grpSpPr>
          <a:xfrm>
            <a:off x="1102888" y="2263308"/>
            <a:ext cx="4652223" cy="5030564"/>
            <a:chOff x="778312" y="1971341"/>
            <a:chExt cx="5110876" cy="5444298"/>
          </a:xfrm>
        </p:grpSpPr>
        <p:pic>
          <p:nvPicPr>
            <p:cNvPr id="6" name="図 5">
              <a:extLst>
                <a:ext uri="{FF2B5EF4-FFF2-40B4-BE49-F238E27FC236}">
                  <a16:creationId xmlns:a16="http://schemas.microsoft.com/office/drawing/2014/main" id="{6152232C-2FF1-6F69-FA52-43070827812F}"/>
                </a:ext>
              </a:extLst>
            </p:cNvPr>
            <p:cNvPicPr>
              <a:picLocks noChangeAspect="1"/>
            </p:cNvPicPr>
            <p:nvPr/>
          </p:nvPicPr>
          <p:blipFill>
            <a:blip r:embed="rId2"/>
            <a:stretch>
              <a:fillRect/>
            </a:stretch>
          </p:blipFill>
          <p:spPr>
            <a:xfrm>
              <a:off x="778312" y="1971341"/>
              <a:ext cx="5110876" cy="5444298"/>
            </a:xfrm>
            <a:prstGeom prst="rect">
              <a:avLst/>
            </a:prstGeom>
          </p:spPr>
        </p:pic>
        <p:sp>
          <p:nvSpPr>
            <p:cNvPr id="27" name="正方形/長方形 26">
              <a:extLst>
                <a:ext uri="{FF2B5EF4-FFF2-40B4-BE49-F238E27FC236}">
                  <a16:creationId xmlns:a16="http://schemas.microsoft.com/office/drawing/2014/main" id="{5B55EC6B-B642-8630-C3FD-671EEFC8C3FA}"/>
                </a:ext>
              </a:extLst>
            </p:cNvPr>
            <p:cNvSpPr/>
            <p:nvPr/>
          </p:nvSpPr>
          <p:spPr>
            <a:xfrm>
              <a:off x="1178422" y="4388294"/>
              <a:ext cx="600075" cy="104775"/>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正方形/長方形 27">
              <a:extLst>
                <a:ext uri="{FF2B5EF4-FFF2-40B4-BE49-F238E27FC236}">
                  <a16:creationId xmlns:a16="http://schemas.microsoft.com/office/drawing/2014/main" id="{6DBBB1C0-8E29-D643-1E41-DDF825F1D2F0}"/>
                </a:ext>
              </a:extLst>
            </p:cNvPr>
            <p:cNvSpPr/>
            <p:nvPr/>
          </p:nvSpPr>
          <p:spPr>
            <a:xfrm>
              <a:off x="1178421" y="3686381"/>
              <a:ext cx="1424829" cy="112209"/>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5DE05614-A6E8-8451-54DA-04295CD5D2A4}"/>
                </a:ext>
              </a:extLst>
            </p:cNvPr>
            <p:cNvSpPr/>
            <p:nvPr/>
          </p:nvSpPr>
          <p:spPr>
            <a:xfrm>
              <a:off x="1178421" y="3009205"/>
              <a:ext cx="1874344" cy="125153"/>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816FFABC-8293-5005-6E42-4B5DF3411FF8}"/>
                </a:ext>
              </a:extLst>
            </p:cNvPr>
            <p:cNvSpPr/>
            <p:nvPr/>
          </p:nvSpPr>
          <p:spPr>
            <a:xfrm>
              <a:off x="1185635" y="5053911"/>
              <a:ext cx="1424830" cy="125153"/>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5A741F55-C7EA-9467-C57A-5E846CABDCB0}"/>
                </a:ext>
              </a:extLst>
            </p:cNvPr>
            <p:cNvSpPr/>
            <p:nvPr/>
          </p:nvSpPr>
          <p:spPr>
            <a:xfrm>
              <a:off x="3052765" y="6679905"/>
              <a:ext cx="514139" cy="50649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正方形/長方形 30">
              <a:extLst>
                <a:ext uri="{FF2B5EF4-FFF2-40B4-BE49-F238E27FC236}">
                  <a16:creationId xmlns:a16="http://schemas.microsoft.com/office/drawing/2014/main" id="{B01F3E8D-E7F2-65E0-459B-1D8DDE9F7037}"/>
                </a:ext>
              </a:extLst>
            </p:cNvPr>
            <p:cNvSpPr/>
            <p:nvPr/>
          </p:nvSpPr>
          <p:spPr>
            <a:xfrm>
              <a:off x="1185635" y="5748390"/>
              <a:ext cx="600075" cy="112209"/>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正方形/長方形 31">
              <a:extLst>
                <a:ext uri="{FF2B5EF4-FFF2-40B4-BE49-F238E27FC236}">
                  <a16:creationId xmlns:a16="http://schemas.microsoft.com/office/drawing/2014/main" id="{35E7F93D-4377-0876-386D-2339E467A7AF}"/>
                </a:ext>
              </a:extLst>
            </p:cNvPr>
            <p:cNvSpPr/>
            <p:nvPr/>
          </p:nvSpPr>
          <p:spPr>
            <a:xfrm>
              <a:off x="1185635" y="6412622"/>
              <a:ext cx="600075" cy="112209"/>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テキスト ボックス 12">
            <a:extLst>
              <a:ext uri="{FF2B5EF4-FFF2-40B4-BE49-F238E27FC236}">
                <a16:creationId xmlns:a16="http://schemas.microsoft.com/office/drawing/2014/main" id="{A00431A0-6585-9139-FDF1-9F54E674016B}"/>
              </a:ext>
            </a:extLst>
          </p:cNvPr>
          <p:cNvSpPr txBox="1"/>
          <p:nvPr/>
        </p:nvSpPr>
        <p:spPr>
          <a:xfrm>
            <a:off x="499835" y="1063832"/>
            <a:ext cx="4411378" cy="261610"/>
          </a:xfrm>
          <a:prstGeom prst="rect">
            <a:avLst/>
          </a:prstGeom>
          <a:noFill/>
        </p:spPr>
        <p:txBody>
          <a:bodyPr wrap="square">
            <a:spAutoFit/>
          </a:bodyPr>
          <a:lstStyle/>
          <a:p>
            <a:r>
              <a:rPr kumimoji="1" lang="ja-JP" altLang="en-US" sz="1100" dirty="0"/>
              <a:t>③ディテーリング説明情報を入力します。</a:t>
            </a:r>
            <a:endParaRPr lang="ja-JP" altLang="en-US" sz="1100" dirty="0"/>
          </a:p>
        </p:txBody>
      </p:sp>
      <p:sp>
        <p:nvSpPr>
          <p:cNvPr id="4" name="テキスト ボックス 3">
            <a:extLst>
              <a:ext uri="{FF2B5EF4-FFF2-40B4-BE49-F238E27FC236}">
                <a16:creationId xmlns:a16="http://schemas.microsoft.com/office/drawing/2014/main" id="{554DAA54-70DA-366D-97CC-653E27741FF2}"/>
              </a:ext>
            </a:extLst>
          </p:cNvPr>
          <p:cNvSpPr txBox="1"/>
          <p:nvPr/>
        </p:nvSpPr>
        <p:spPr>
          <a:xfrm>
            <a:off x="499835" y="7732974"/>
            <a:ext cx="4411378" cy="261610"/>
          </a:xfrm>
          <a:prstGeom prst="rect">
            <a:avLst/>
          </a:prstGeom>
          <a:noFill/>
        </p:spPr>
        <p:txBody>
          <a:bodyPr wrap="square">
            <a:spAutoFit/>
          </a:bodyPr>
          <a:lstStyle/>
          <a:p>
            <a:r>
              <a:rPr kumimoji="1" lang="ja-JP" altLang="en-US" sz="1100" dirty="0"/>
              <a:t>④入力完了後、確定をクリックします。</a:t>
            </a:r>
            <a:endParaRPr lang="ja-JP" altLang="en-US" sz="1100" dirty="0"/>
          </a:p>
        </p:txBody>
      </p:sp>
      <p:pic>
        <p:nvPicPr>
          <p:cNvPr id="11" name="グラフィックス 10" descr="カーソル 単色塗りつぶし">
            <a:extLst>
              <a:ext uri="{FF2B5EF4-FFF2-40B4-BE49-F238E27FC236}">
                <a16:creationId xmlns:a16="http://schemas.microsoft.com/office/drawing/2014/main" id="{FCB15CD4-1BE4-4E27-8999-77349F6EDF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71230" y="6859784"/>
            <a:ext cx="540000" cy="540000"/>
          </a:xfrm>
          <a:prstGeom prst="rect">
            <a:avLst/>
          </a:prstGeom>
        </p:spPr>
      </p:pic>
      <p:sp>
        <p:nvSpPr>
          <p:cNvPr id="2" name="スライド番号プレースホルダー 1">
            <a:extLst>
              <a:ext uri="{FF2B5EF4-FFF2-40B4-BE49-F238E27FC236}">
                <a16:creationId xmlns:a16="http://schemas.microsoft.com/office/drawing/2014/main" id="{5F0314B7-7613-3754-34AB-E50A0DC7B74A}"/>
              </a:ext>
            </a:extLst>
          </p:cNvPr>
          <p:cNvSpPr>
            <a:spLocks noGrp="1"/>
          </p:cNvSpPr>
          <p:nvPr>
            <p:ph type="sldNum" sz="quarter" idx="12"/>
          </p:nvPr>
        </p:nvSpPr>
        <p:spPr/>
        <p:txBody>
          <a:bodyPr/>
          <a:lstStyle/>
          <a:p>
            <a:fld id="{D8B9F07B-A662-420A-BE26-3BB95A8E389F}" type="slidenum">
              <a:rPr kumimoji="1" lang="ja-JP" altLang="en-US" smtClean="0"/>
              <a:t>8</a:t>
            </a:fld>
            <a:endParaRPr kumimoji="1" lang="ja-JP" altLang="en-US"/>
          </a:p>
        </p:txBody>
      </p:sp>
    </p:spTree>
    <p:extLst>
      <p:ext uri="{BB962C8B-B14F-4D97-AF65-F5344CB8AC3E}">
        <p14:creationId xmlns:p14="http://schemas.microsoft.com/office/powerpoint/2010/main" val="1771052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グラフィカル ユーザー インターフェイス, アプリケーション&#10;&#10;自動的に生成された説明">
            <a:extLst>
              <a:ext uri="{FF2B5EF4-FFF2-40B4-BE49-F238E27FC236}">
                <a16:creationId xmlns:a16="http://schemas.microsoft.com/office/drawing/2014/main" id="{A3939CE0-E831-0870-21EB-DE8F5197B1D4}"/>
              </a:ext>
            </a:extLst>
          </p:cNvPr>
          <p:cNvPicPr>
            <a:picLocks noChangeAspect="1"/>
          </p:cNvPicPr>
          <p:nvPr/>
        </p:nvPicPr>
        <p:blipFill rotWithShape="1">
          <a:blip r:embed="rId2">
            <a:extLst>
              <a:ext uri="{28A0092B-C50C-407E-A947-70E740481C1C}">
                <a14:useLocalDpi xmlns:a14="http://schemas.microsoft.com/office/drawing/2010/main" val="0"/>
              </a:ext>
            </a:extLst>
          </a:blip>
          <a:srcRect l="3510" r="5652" b="16379"/>
          <a:stretch/>
        </p:blipFill>
        <p:spPr>
          <a:xfrm>
            <a:off x="1054311" y="5976770"/>
            <a:ext cx="4762788" cy="2338592"/>
          </a:xfrm>
          <a:prstGeom prst="rect">
            <a:avLst/>
          </a:prstGeom>
        </p:spPr>
      </p:pic>
      <p:sp>
        <p:nvSpPr>
          <p:cNvPr id="43" name="タイトル 35">
            <a:extLst>
              <a:ext uri="{FF2B5EF4-FFF2-40B4-BE49-F238E27FC236}">
                <a16:creationId xmlns:a16="http://schemas.microsoft.com/office/drawing/2014/main" id="{5797FFE5-9F84-EAA3-9684-38DA57DE06F3}"/>
              </a:ext>
            </a:extLst>
          </p:cNvPr>
          <p:cNvSpPr>
            <a:spLocks noGrp="1"/>
          </p:cNvSpPr>
          <p:nvPr>
            <p:ph type="title"/>
          </p:nvPr>
        </p:nvSpPr>
        <p:spPr>
          <a:xfrm>
            <a:off x="485776" y="213377"/>
            <a:ext cx="2586038" cy="331172"/>
          </a:xfrm>
        </p:spPr>
        <p:txBody>
          <a:bodyPr>
            <a:normAutofit/>
          </a:bodyPr>
          <a:lstStyle/>
          <a:p>
            <a:r>
              <a:rPr lang="ja-JP" altLang="en-US" sz="1100" dirty="0"/>
              <a:t>ディテーリング情報入力</a:t>
            </a:r>
          </a:p>
        </p:txBody>
      </p:sp>
      <p:sp>
        <p:nvSpPr>
          <p:cNvPr id="8" name="テキスト ボックス 7">
            <a:extLst>
              <a:ext uri="{FF2B5EF4-FFF2-40B4-BE49-F238E27FC236}">
                <a16:creationId xmlns:a16="http://schemas.microsoft.com/office/drawing/2014/main" id="{29DBBD79-01D4-C45C-3E37-5FE8015BEBE7}"/>
              </a:ext>
            </a:extLst>
          </p:cNvPr>
          <p:cNvSpPr txBox="1"/>
          <p:nvPr/>
        </p:nvSpPr>
        <p:spPr>
          <a:xfrm>
            <a:off x="377620" y="1015401"/>
            <a:ext cx="6102759" cy="261610"/>
          </a:xfrm>
          <a:prstGeom prst="rect">
            <a:avLst/>
          </a:prstGeom>
          <a:noFill/>
        </p:spPr>
        <p:txBody>
          <a:bodyPr wrap="square" rtlCol="0">
            <a:spAutoFit/>
          </a:bodyPr>
          <a:lstStyle/>
          <a:p>
            <a:pPr>
              <a:spcBef>
                <a:spcPts val="600"/>
              </a:spcBef>
            </a:pPr>
            <a:r>
              <a:rPr kumimoji="1" lang="ja-JP" altLang="en-US" sz="1100" dirty="0"/>
              <a:t>⑤確定クリック後、メンテナンスメニュー画面に戻るので、</a:t>
            </a:r>
            <a:r>
              <a:rPr kumimoji="1" lang="en-US" altLang="ja-JP" sz="1100" dirty="0"/>
              <a:t>Cancel</a:t>
            </a:r>
            <a:r>
              <a:rPr kumimoji="1" lang="ja-JP" altLang="en-US" sz="1100" dirty="0"/>
              <a:t>をクリックします。</a:t>
            </a:r>
            <a:endParaRPr kumimoji="1" lang="en-US" altLang="ja-JP" sz="1100" dirty="0"/>
          </a:p>
        </p:txBody>
      </p:sp>
      <p:sp>
        <p:nvSpPr>
          <p:cNvPr id="12" name="テキスト ボックス 11">
            <a:extLst>
              <a:ext uri="{FF2B5EF4-FFF2-40B4-BE49-F238E27FC236}">
                <a16:creationId xmlns:a16="http://schemas.microsoft.com/office/drawing/2014/main" id="{4076514C-A77C-07B0-C862-CF63BC5C4BC5}"/>
              </a:ext>
            </a:extLst>
          </p:cNvPr>
          <p:cNvSpPr txBox="1"/>
          <p:nvPr/>
        </p:nvSpPr>
        <p:spPr>
          <a:xfrm>
            <a:off x="377619" y="5187947"/>
            <a:ext cx="6102759" cy="261610"/>
          </a:xfrm>
          <a:prstGeom prst="rect">
            <a:avLst/>
          </a:prstGeom>
          <a:noFill/>
        </p:spPr>
        <p:txBody>
          <a:bodyPr wrap="square" rtlCol="0">
            <a:spAutoFit/>
          </a:bodyPr>
          <a:lstStyle/>
          <a:p>
            <a:pPr>
              <a:spcBef>
                <a:spcPts val="600"/>
              </a:spcBef>
            </a:pPr>
            <a:r>
              <a:rPr kumimoji="1" lang="ja-JP" altLang="en-US" sz="1100" dirty="0"/>
              <a:t>⑥メニュー画面に戻るので、ディテーリングをクリックします。</a:t>
            </a:r>
            <a:endParaRPr kumimoji="1" lang="en-US" altLang="ja-JP" sz="1100" dirty="0"/>
          </a:p>
        </p:txBody>
      </p:sp>
      <p:grpSp>
        <p:nvGrpSpPr>
          <p:cNvPr id="3" name="グループ化 2">
            <a:extLst>
              <a:ext uri="{FF2B5EF4-FFF2-40B4-BE49-F238E27FC236}">
                <a16:creationId xmlns:a16="http://schemas.microsoft.com/office/drawing/2014/main" id="{596D062C-0CEB-6B32-BBAA-4A8C80A6036C}"/>
              </a:ext>
            </a:extLst>
          </p:cNvPr>
          <p:cNvGrpSpPr/>
          <p:nvPr/>
        </p:nvGrpSpPr>
        <p:grpSpPr>
          <a:xfrm>
            <a:off x="1017638" y="1739083"/>
            <a:ext cx="4822723" cy="2353465"/>
            <a:chOff x="809625" y="1426985"/>
            <a:chExt cx="4981252" cy="2613396"/>
          </a:xfrm>
        </p:grpSpPr>
        <p:pic>
          <p:nvPicPr>
            <p:cNvPr id="6" name="図 5" descr="グラフィカル ユーザー インターフェイス, アプリケーション&#10;&#10;自動的に生成された説明">
              <a:extLst>
                <a:ext uri="{FF2B5EF4-FFF2-40B4-BE49-F238E27FC236}">
                  <a16:creationId xmlns:a16="http://schemas.microsoft.com/office/drawing/2014/main" id="{55683E33-5CE1-88F1-65F7-7510A092CFDF}"/>
                </a:ext>
              </a:extLst>
            </p:cNvPr>
            <p:cNvPicPr>
              <a:picLocks noChangeAspect="1"/>
            </p:cNvPicPr>
            <p:nvPr/>
          </p:nvPicPr>
          <p:blipFill rotWithShape="1">
            <a:blip r:embed="rId3">
              <a:extLst>
                <a:ext uri="{28A0092B-C50C-407E-A947-70E740481C1C}">
                  <a14:useLocalDpi xmlns:a14="http://schemas.microsoft.com/office/drawing/2010/main" val="0"/>
                </a:ext>
              </a:extLst>
            </a:blip>
            <a:srcRect l="4236" r="4375" b="5368"/>
            <a:stretch/>
          </p:blipFill>
          <p:spPr>
            <a:xfrm>
              <a:off x="809625" y="1520381"/>
              <a:ext cx="4981252" cy="2520000"/>
            </a:xfrm>
            <a:prstGeom prst="rect">
              <a:avLst/>
            </a:prstGeom>
          </p:spPr>
        </p:pic>
        <p:sp>
          <p:nvSpPr>
            <p:cNvPr id="9" name="楕円 8">
              <a:extLst>
                <a:ext uri="{FF2B5EF4-FFF2-40B4-BE49-F238E27FC236}">
                  <a16:creationId xmlns:a16="http://schemas.microsoft.com/office/drawing/2014/main" id="{422BEABA-700F-50BD-8CE5-C3C436B87641}"/>
                </a:ext>
              </a:extLst>
            </p:cNvPr>
            <p:cNvSpPr/>
            <p:nvPr/>
          </p:nvSpPr>
          <p:spPr>
            <a:xfrm>
              <a:off x="2910063" y="3440740"/>
              <a:ext cx="557750" cy="599641"/>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4" name="直線コネクタ 13">
              <a:extLst>
                <a:ext uri="{FF2B5EF4-FFF2-40B4-BE49-F238E27FC236}">
                  <a16:creationId xmlns:a16="http://schemas.microsoft.com/office/drawing/2014/main" id="{3C9A9C25-765E-55E5-0473-C479102CC4B3}"/>
                </a:ext>
              </a:extLst>
            </p:cNvPr>
            <p:cNvCxnSpPr>
              <a:cxnSpLocks/>
            </p:cNvCxnSpPr>
            <p:nvPr/>
          </p:nvCxnSpPr>
          <p:spPr>
            <a:xfrm>
              <a:off x="809625" y="1676400"/>
              <a:ext cx="2662238"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A9E8EDF2-B138-40B8-46EC-A1F5013A4A81}"/>
                </a:ext>
              </a:extLst>
            </p:cNvPr>
            <p:cNvSpPr txBox="1"/>
            <p:nvPr/>
          </p:nvSpPr>
          <p:spPr>
            <a:xfrm>
              <a:off x="1871664" y="1426985"/>
              <a:ext cx="1914526" cy="281960"/>
            </a:xfrm>
            <a:prstGeom prst="rect">
              <a:avLst/>
            </a:prstGeom>
            <a:noFill/>
          </p:spPr>
          <p:txBody>
            <a:bodyPr wrap="square" rtlCol="0">
              <a:spAutoFit/>
            </a:bodyPr>
            <a:lstStyle/>
            <a:p>
              <a:r>
                <a:rPr kumimoji="1" lang="en-US" altLang="ja-JP" sz="1000" dirty="0"/>
                <a:t>(</a:t>
              </a:r>
              <a:r>
                <a:rPr kumimoji="1" lang="ja-JP" altLang="en-US" sz="1000" dirty="0"/>
                <a:t>メンテナンスメニュー）</a:t>
              </a:r>
            </a:p>
          </p:txBody>
        </p:sp>
      </p:grpSp>
      <p:cxnSp>
        <p:nvCxnSpPr>
          <p:cNvPr id="18" name="直線コネクタ 17">
            <a:extLst>
              <a:ext uri="{FF2B5EF4-FFF2-40B4-BE49-F238E27FC236}">
                <a16:creationId xmlns:a16="http://schemas.microsoft.com/office/drawing/2014/main" id="{4D23AB51-3E11-7752-638B-A3D043A59536}"/>
              </a:ext>
            </a:extLst>
          </p:cNvPr>
          <p:cNvCxnSpPr>
            <a:cxnSpLocks/>
          </p:cNvCxnSpPr>
          <p:nvPr/>
        </p:nvCxnSpPr>
        <p:spPr>
          <a:xfrm>
            <a:off x="1054311" y="6135457"/>
            <a:ext cx="127941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76955D12-9706-4718-56E6-2F9915CD2DED}"/>
              </a:ext>
            </a:extLst>
          </p:cNvPr>
          <p:cNvSpPr txBox="1"/>
          <p:nvPr/>
        </p:nvSpPr>
        <p:spPr>
          <a:xfrm>
            <a:off x="1368357" y="5911629"/>
            <a:ext cx="915280" cy="241426"/>
          </a:xfrm>
          <a:prstGeom prst="rect">
            <a:avLst/>
          </a:prstGeom>
          <a:noFill/>
        </p:spPr>
        <p:txBody>
          <a:bodyPr wrap="square" rtlCol="0">
            <a:spAutoFit/>
          </a:bodyPr>
          <a:lstStyle/>
          <a:p>
            <a:r>
              <a:rPr kumimoji="1" lang="en-US" altLang="ja-JP" sz="1000" dirty="0"/>
              <a:t>(</a:t>
            </a:r>
            <a:r>
              <a:rPr kumimoji="1" lang="ja-JP" altLang="en-US" sz="1000" dirty="0"/>
              <a:t>メニュー）</a:t>
            </a:r>
          </a:p>
        </p:txBody>
      </p:sp>
      <p:pic>
        <p:nvPicPr>
          <p:cNvPr id="25" name="グラフィックス 24" descr="カーソル 単色塗りつぶし">
            <a:extLst>
              <a:ext uri="{FF2B5EF4-FFF2-40B4-BE49-F238E27FC236}">
                <a16:creationId xmlns:a16="http://schemas.microsoft.com/office/drawing/2014/main" id="{F580EA48-8D37-077D-6378-AA6E53585FE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21229" y="3920247"/>
            <a:ext cx="540000" cy="540000"/>
          </a:xfrm>
          <a:prstGeom prst="rect">
            <a:avLst/>
          </a:prstGeom>
        </p:spPr>
      </p:pic>
      <p:pic>
        <p:nvPicPr>
          <p:cNvPr id="26" name="グラフィックス 25" descr="カーソル 単色塗りつぶし">
            <a:extLst>
              <a:ext uri="{FF2B5EF4-FFF2-40B4-BE49-F238E27FC236}">
                <a16:creationId xmlns:a16="http://schemas.microsoft.com/office/drawing/2014/main" id="{FA31DD27-FE6C-E169-8B81-D124939C1E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4571" y="7045571"/>
            <a:ext cx="540000" cy="540000"/>
          </a:xfrm>
          <a:prstGeom prst="rect">
            <a:avLst/>
          </a:prstGeom>
        </p:spPr>
      </p:pic>
      <p:sp>
        <p:nvSpPr>
          <p:cNvPr id="4" name="正方形/長方形 3">
            <a:extLst>
              <a:ext uri="{FF2B5EF4-FFF2-40B4-BE49-F238E27FC236}">
                <a16:creationId xmlns:a16="http://schemas.microsoft.com/office/drawing/2014/main" id="{61C3AAB2-E4E5-1655-C24B-B3C6B90FCDA2}"/>
              </a:ext>
            </a:extLst>
          </p:cNvPr>
          <p:cNvSpPr/>
          <p:nvPr/>
        </p:nvSpPr>
        <p:spPr>
          <a:xfrm>
            <a:off x="3591229" y="6612707"/>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スライド番号プレースホルダー 1">
            <a:extLst>
              <a:ext uri="{FF2B5EF4-FFF2-40B4-BE49-F238E27FC236}">
                <a16:creationId xmlns:a16="http://schemas.microsoft.com/office/drawing/2014/main" id="{2676538B-4445-FB97-81A0-CBA272280C30}"/>
              </a:ext>
            </a:extLst>
          </p:cNvPr>
          <p:cNvSpPr>
            <a:spLocks noGrp="1"/>
          </p:cNvSpPr>
          <p:nvPr>
            <p:ph type="sldNum" sz="quarter" idx="12"/>
          </p:nvPr>
        </p:nvSpPr>
        <p:spPr/>
        <p:txBody>
          <a:bodyPr/>
          <a:lstStyle/>
          <a:p>
            <a:fld id="{D8B9F07B-A662-420A-BE26-3BB95A8E389F}" type="slidenum">
              <a:rPr kumimoji="1" lang="ja-JP" altLang="en-US" smtClean="0"/>
              <a:t>9</a:t>
            </a:fld>
            <a:endParaRPr kumimoji="1" lang="ja-JP" altLang="en-US"/>
          </a:p>
        </p:txBody>
      </p:sp>
    </p:spTree>
    <p:extLst>
      <p:ext uri="{BB962C8B-B14F-4D97-AF65-F5344CB8AC3E}">
        <p14:creationId xmlns:p14="http://schemas.microsoft.com/office/powerpoint/2010/main" val="2436450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グループ化 39">
            <a:extLst>
              <a:ext uri="{FF2B5EF4-FFF2-40B4-BE49-F238E27FC236}">
                <a16:creationId xmlns:a16="http://schemas.microsoft.com/office/drawing/2014/main" id="{D552988F-30F2-6A41-EA45-0C7511CB670F}"/>
              </a:ext>
            </a:extLst>
          </p:cNvPr>
          <p:cNvGrpSpPr/>
          <p:nvPr/>
        </p:nvGrpSpPr>
        <p:grpSpPr>
          <a:xfrm>
            <a:off x="369000" y="2276979"/>
            <a:ext cx="6120000" cy="3384000"/>
            <a:chOff x="253218" y="1804416"/>
            <a:chExt cx="6351564" cy="3590544"/>
          </a:xfrm>
        </p:grpSpPr>
        <p:pic>
          <p:nvPicPr>
            <p:cNvPr id="4" name="図 3" descr="テキスト&#10;&#10;中程度の精度で自動的に生成された説明">
              <a:extLst>
                <a:ext uri="{FF2B5EF4-FFF2-40B4-BE49-F238E27FC236}">
                  <a16:creationId xmlns:a16="http://schemas.microsoft.com/office/drawing/2014/main" id="{A362A42C-771A-555C-5F0F-09305A6D1FAF}"/>
                </a:ext>
              </a:extLst>
            </p:cNvPr>
            <p:cNvPicPr>
              <a:picLocks noChangeAspect="1"/>
            </p:cNvPicPr>
            <p:nvPr/>
          </p:nvPicPr>
          <p:blipFill rotWithShape="1">
            <a:blip r:embed="rId2">
              <a:extLst>
                <a:ext uri="{28A0092B-C50C-407E-A947-70E740481C1C}">
                  <a14:useLocalDpi xmlns:a14="http://schemas.microsoft.com/office/drawing/2010/main" val="0"/>
                </a:ext>
              </a:extLst>
            </a:blip>
            <a:srcRect l="3384" r="4001"/>
            <a:stretch/>
          </p:blipFill>
          <p:spPr>
            <a:xfrm>
              <a:off x="253218" y="1804416"/>
              <a:ext cx="6351564" cy="3590544"/>
            </a:xfrm>
            <a:prstGeom prst="rect">
              <a:avLst/>
            </a:prstGeom>
          </p:spPr>
        </p:pic>
        <p:sp>
          <p:nvSpPr>
            <p:cNvPr id="26" name="正方形/長方形 25">
              <a:extLst>
                <a:ext uri="{FF2B5EF4-FFF2-40B4-BE49-F238E27FC236}">
                  <a16:creationId xmlns:a16="http://schemas.microsoft.com/office/drawing/2014/main" id="{AD2402D4-42BD-5255-053E-D5F47070AD65}"/>
                </a:ext>
              </a:extLst>
            </p:cNvPr>
            <p:cNvSpPr/>
            <p:nvPr/>
          </p:nvSpPr>
          <p:spPr>
            <a:xfrm>
              <a:off x="605299" y="2630658"/>
              <a:ext cx="1181296" cy="337624"/>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D2EA76A1-0EAE-BE0C-0938-E892EA209A7F}"/>
                </a:ext>
              </a:extLst>
            </p:cNvPr>
            <p:cNvSpPr/>
            <p:nvPr/>
          </p:nvSpPr>
          <p:spPr>
            <a:xfrm>
              <a:off x="3608557" y="4811150"/>
              <a:ext cx="1181296" cy="337624"/>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750A8D63-117E-FFCB-2877-D92F929867D0}"/>
                </a:ext>
              </a:extLst>
            </p:cNvPr>
            <p:cNvSpPr/>
            <p:nvPr/>
          </p:nvSpPr>
          <p:spPr>
            <a:xfrm>
              <a:off x="605299" y="3699802"/>
              <a:ext cx="1332000" cy="337624"/>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79174480-26A8-7C5F-A6A4-E0C95018CB31}"/>
                </a:ext>
              </a:extLst>
            </p:cNvPr>
            <p:cNvSpPr/>
            <p:nvPr/>
          </p:nvSpPr>
          <p:spPr>
            <a:xfrm>
              <a:off x="605299" y="4811150"/>
              <a:ext cx="1181296" cy="337624"/>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正方形/長方形 35">
              <a:extLst>
                <a:ext uri="{FF2B5EF4-FFF2-40B4-BE49-F238E27FC236}">
                  <a16:creationId xmlns:a16="http://schemas.microsoft.com/office/drawing/2014/main" id="{75DE790A-DA11-D2A0-372C-D8F24F9C95C4}"/>
                </a:ext>
              </a:extLst>
            </p:cNvPr>
            <p:cNvSpPr/>
            <p:nvPr/>
          </p:nvSpPr>
          <p:spPr>
            <a:xfrm>
              <a:off x="3608557" y="3686556"/>
              <a:ext cx="1181296" cy="337624"/>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3AB48E43-106F-7CAA-72F2-A93A87C132E5}"/>
                </a:ext>
              </a:extLst>
            </p:cNvPr>
            <p:cNvSpPr/>
            <p:nvPr/>
          </p:nvSpPr>
          <p:spPr>
            <a:xfrm>
              <a:off x="3608557" y="2630658"/>
              <a:ext cx="1181296" cy="337624"/>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3" name="タイトル 35">
            <a:extLst>
              <a:ext uri="{FF2B5EF4-FFF2-40B4-BE49-F238E27FC236}">
                <a16:creationId xmlns:a16="http://schemas.microsoft.com/office/drawing/2014/main" id="{5797FFE5-9F84-EAA3-9684-38DA57DE06F3}"/>
              </a:ext>
            </a:extLst>
          </p:cNvPr>
          <p:cNvSpPr>
            <a:spLocks noGrp="1"/>
          </p:cNvSpPr>
          <p:nvPr>
            <p:ph type="title"/>
          </p:nvPr>
        </p:nvSpPr>
        <p:spPr>
          <a:xfrm>
            <a:off x="488813" y="244839"/>
            <a:ext cx="2595563" cy="331172"/>
          </a:xfrm>
        </p:spPr>
        <p:txBody>
          <a:bodyPr>
            <a:normAutofit/>
          </a:bodyPr>
          <a:lstStyle/>
          <a:p>
            <a:r>
              <a:rPr lang="ja-JP" altLang="en-US" sz="1100" dirty="0"/>
              <a:t>ディテーリング情報入力</a:t>
            </a:r>
          </a:p>
        </p:txBody>
      </p:sp>
      <p:grpSp>
        <p:nvGrpSpPr>
          <p:cNvPr id="3" name="グループ化 2">
            <a:extLst>
              <a:ext uri="{FF2B5EF4-FFF2-40B4-BE49-F238E27FC236}">
                <a16:creationId xmlns:a16="http://schemas.microsoft.com/office/drawing/2014/main" id="{6D5E4B18-AAFD-C455-17AD-EB7E85715B67}"/>
              </a:ext>
            </a:extLst>
          </p:cNvPr>
          <p:cNvGrpSpPr/>
          <p:nvPr/>
        </p:nvGrpSpPr>
        <p:grpSpPr>
          <a:xfrm>
            <a:off x="331378" y="1362981"/>
            <a:ext cx="6102759" cy="492443"/>
            <a:chOff x="331378" y="1362981"/>
            <a:chExt cx="6102759" cy="492443"/>
          </a:xfrm>
        </p:grpSpPr>
        <p:sp>
          <p:nvSpPr>
            <p:cNvPr id="7" name="テキスト ボックス 6">
              <a:extLst>
                <a:ext uri="{FF2B5EF4-FFF2-40B4-BE49-F238E27FC236}">
                  <a16:creationId xmlns:a16="http://schemas.microsoft.com/office/drawing/2014/main" id="{64B4772E-1DF2-6A8A-EAA2-9E1C90A5AE07}"/>
                </a:ext>
              </a:extLst>
            </p:cNvPr>
            <p:cNvSpPr txBox="1"/>
            <p:nvPr/>
          </p:nvSpPr>
          <p:spPr>
            <a:xfrm>
              <a:off x="331378" y="1362981"/>
              <a:ext cx="6102759" cy="492443"/>
            </a:xfrm>
            <a:prstGeom prst="rect">
              <a:avLst/>
            </a:prstGeom>
            <a:noFill/>
          </p:spPr>
          <p:txBody>
            <a:bodyPr wrap="square" rtlCol="0">
              <a:spAutoFit/>
            </a:bodyPr>
            <a:lstStyle/>
            <a:p>
              <a:pPr>
                <a:spcBef>
                  <a:spcPts val="600"/>
                </a:spcBef>
              </a:pPr>
              <a:r>
                <a:rPr kumimoji="1" lang="ja-JP" altLang="en-US" sz="1050" dirty="0">
                  <a:latin typeface="+mn-ea"/>
                </a:rPr>
                <a:t>⑦　　　　　部分に、２</a:t>
              </a:r>
              <a:r>
                <a:rPr kumimoji="1" lang="en-US" altLang="ja-JP" sz="1050" dirty="0">
                  <a:latin typeface="+mn-ea"/>
                </a:rPr>
                <a:t>-</a:t>
              </a:r>
              <a:r>
                <a:rPr kumimoji="1" lang="ja-JP" altLang="en-US" sz="1050" dirty="0">
                  <a:latin typeface="+mn-ea"/>
                </a:rPr>
                <a:t>①で入力したディテーリング説明情報が記載されていることを</a:t>
              </a:r>
              <a:endParaRPr kumimoji="1" lang="en-US" altLang="ja-JP" sz="1050" dirty="0">
                <a:latin typeface="+mn-ea"/>
              </a:endParaRPr>
            </a:p>
            <a:p>
              <a:pPr>
                <a:spcBef>
                  <a:spcPts val="600"/>
                </a:spcBef>
              </a:pPr>
              <a:r>
                <a:rPr kumimoji="1" lang="ja-JP" altLang="en-US" sz="1050" dirty="0">
                  <a:latin typeface="+mn-ea"/>
                </a:rPr>
                <a:t>　　確認してください。</a:t>
              </a:r>
              <a:endParaRPr kumimoji="1" lang="en-US" altLang="ja-JP" sz="1050" dirty="0">
                <a:latin typeface="+mn-ea"/>
              </a:endParaRPr>
            </a:p>
          </p:txBody>
        </p:sp>
        <p:sp>
          <p:nvSpPr>
            <p:cNvPr id="2" name="正方形/長方形 1">
              <a:extLst>
                <a:ext uri="{FF2B5EF4-FFF2-40B4-BE49-F238E27FC236}">
                  <a16:creationId xmlns:a16="http://schemas.microsoft.com/office/drawing/2014/main" id="{38003DBA-4F0B-AA94-47E5-53130FFD9174}"/>
                </a:ext>
              </a:extLst>
            </p:cNvPr>
            <p:cNvSpPr/>
            <p:nvPr/>
          </p:nvSpPr>
          <p:spPr>
            <a:xfrm>
              <a:off x="638925" y="1376846"/>
              <a:ext cx="540000" cy="180000"/>
            </a:xfrm>
            <a:prstGeom prst="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テキスト ボックス 4">
            <a:extLst>
              <a:ext uri="{FF2B5EF4-FFF2-40B4-BE49-F238E27FC236}">
                <a16:creationId xmlns:a16="http://schemas.microsoft.com/office/drawing/2014/main" id="{514BA546-1118-3984-299A-D00909F09C77}"/>
              </a:ext>
            </a:extLst>
          </p:cNvPr>
          <p:cNvSpPr txBox="1"/>
          <p:nvPr/>
        </p:nvSpPr>
        <p:spPr>
          <a:xfrm>
            <a:off x="331378" y="6020863"/>
            <a:ext cx="6010427" cy="738664"/>
          </a:xfrm>
          <a:prstGeom prst="rect">
            <a:avLst/>
          </a:prstGeom>
          <a:noFill/>
        </p:spPr>
        <p:txBody>
          <a:bodyPr wrap="square" rtlCol="0">
            <a:spAutoFit/>
          </a:bodyPr>
          <a:lstStyle/>
          <a:p>
            <a:r>
              <a:rPr kumimoji="1" lang="ja-JP" altLang="en-US" sz="1050" dirty="0"/>
              <a:t>⑦</a:t>
            </a:r>
            <a:r>
              <a:rPr kumimoji="1" lang="en-US" altLang="ja-JP" sz="1050" dirty="0"/>
              <a:t> Cancel</a:t>
            </a:r>
            <a:r>
              <a:rPr kumimoji="1" lang="ja-JP" altLang="en-US" sz="1050" dirty="0"/>
              <a:t>をクリックしメインメニューに戻ります。</a:t>
            </a:r>
            <a:endParaRPr kumimoji="1" lang="en-US" altLang="ja-JP" sz="1050" dirty="0"/>
          </a:p>
          <a:p>
            <a:endParaRPr kumimoji="1" lang="en-US" altLang="ja-JP" sz="1050" dirty="0"/>
          </a:p>
          <a:p>
            <a:r>
              <a:rPr kumimoji="1" lang="ja-JP" altLang="en-US" sz="1050" dirty="0"/>
              <a:t>⑧管理者メニューをクリックし、ディテーリング工程情報入力</a:t>
            </a:r>
            <a:endParaRPr kumimoji="1" lang="en-US" altLang="ja-JP" sz="1050" dirty="0"/>
          </a:p>
          <a:p>
            <a:r>
              <a:rPr kumimoji="1" lang="ja-JP" altLang="en-US" sz="1050" dirty="0"/>
              <a:t>　に進みます。</a:t>
            </a:r>
          </a:p>
        </p:txBody>
      </p:sp>
      <p:sp>
        <p:nvSpPr>
          <p:cNvPr id="6" name="スライド番号プレースホルダー 5">
            <a:extLst>
              <a:ext uri="{FF2B5EF4-FFF2-40B4-BE49-F238E27FC236}">
                <a16:creationId xmlns:a16="http://schemas.microsoft.com/office/drawing/2014/main" id="{78192A0C-CAA9-34C6-ACA0-FD9B91FDCEDC}"/>
              </a:ext>
            </a:extLst>
          </p:cNvPr>
          <p:cNvSpPr>
            <a:spLocks noGrp="1"/>
          </p:cNvSpPr>
          <p:nvPr>
            <p:ph type="sldNum" sz="quarter" idx="12"/>
          </p:nvPr>
        </p:nvSpPr>
        <p:spPr/>
        <p:txBody>
          <a:bodyPr/>
          <a:lstStyle/>
          <a:p>
            <a:fld id="{D8B9F07B-A662-420A-BE26-3BB95A8E389F}" type="slidenum">
              <a:rPr kumimoji="1" lang="ja-JP" altLang="en-US" smtClean="0"/>
              <a:t>10</a:t>
            </a:fld>
            <a:endParaRPr kumimoji="1" lang="ja-JP" altLang="en-US"/>
          </a:p>
        </p:txBody>
      </p:sp>
    </p:spTree>
    <p:extLst>
      <p:ext uri="{BB962C8B-B14F-4D97-AF65-F5344CB8AC3E}">
        <p14:creationId xmlns:p14="http://schemas.microsoft.com/office/powerpoint/2010/main" val="3787467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EDFD2AC-7FC7-B480-DF1B-BF8E38221E06}"/>
              </a:ext>
            </a:extLst>
          </p:cNvPr>
          <p:cNvSpPr txBox="1"/>
          <p:nvPr/>
        </p:nvSpPr>
        <p:spPr>
          <a:xfrm>
            <a:off x="505225" y="2036344"/>
            <a:ext cx="4735209" cy="261610"/>
          </a:xfrm>
          <a:prstGeom prst="rect">
            <a:avLst/>
          </a:prstGeom>
          <a:noFill/>
        </p:spPr>
        <p:txBody>
          <a:bodyPr wrap="square" rtlCol="0">
            <a:spAutoFit/>
          </a:bodyPr>
          <a:lstStyle/>
          <a:p>
            <a:r>
              <a:rPr kumimoji="1" lang="ja-JP" altLang="en-US" sz="1100" dirty="0"/>
              <a:t>①ディテーリング工程情報をクリックします。</a:t>
            </a:r>
          </a:p>
        </p:txBody>
      </p:sp>
      <p:sp>
        <p:nvSpPr>
          <p:cNvPr id="6" name="タイトル 5">
            <a:extLst>
              <a:ext uri="{FF2B5EF4-FFF2-40B4-BE49-F238E27FC236}">
                <a16:creationId xmlns:a16="http://schemas.microsoft.com/office/drawing/2014/main" id="{86D3148F-C6C9-1246-72C8-B50ED89C2A90}"/>
              </a:ext>
            </a:extLst>
          </p:cNvPr>
          <p:cNvSpPr>
            <a:spLocks noGrp="1"/>
          </p:cNvSpPr>
          <p:nvPr>
            <p:ph type="title"/>
          </p:nvPr>
        </p:nvSpPr>
        <p:spPr>
          <a:xfrm>
            <a:off x="481012" y="170068"/>
            <a:ext cx="2905125" cy="457061"/>
          </a:xfrm>
        </p:spPr>
        <p:txBody>
          <a:bodyPr>
            <a:normAutofit/>
          </a:bodyPr>
          <a:lstStyle/>
          <a:p>
            <a:r>
              <a:rPr lang="ja-JP" altLang="en-US" sz="1100" dirty="0"/>
              <a:t>ディテーリング工程情報入力</a:t>
            </a:r>
          </a:p>
        </p:txBody>
      </p:sp>
      <p:pic>
        <p:nvPicPr>
          <p:cNvPr id="3" name="図 2" descr="グラフィカル ユーザー インターフェイス, アプリケーション&#10;&#10;自動的に生成された説明">
            <a:extLst>
              <a:ext uri="{FF2B5EF4-FFF2-40B4-BE49-F238E27FC236}">
                <a16:creationId xmlns:a16="http://schemas.microsoft.com/office/drawing/2014/main" id="{C22A7CE6-A2E7-28A2-80E2-C9FF154BBCD9}"/>
              </a:ext>
            </a:extLst>
          </p:cNvPr>
          <p:cNvPicPr>
            <a:picLocks noChangeAspect="1"/>
          </p:cNvPicPr>
          <p:nvPr/>
        </p:nvPicPr>
        <p:blipFill rotWithShape="1">
          <a:blip r:embed="rId2">
            <a:extLst>
              <a:ext uri="{28A0092B-C50C-407E-A947-70E740481C1C}">
                <a14:useLocalDpi xmlns:a14="http://schemas.microsoft.com/office/drawing/2010/main" val="0"/>
              </a:ext>
            </a:extLst>
          </a:blip>
          <a:srcRect l="4718" t="9692" r="4922" b="6124"/>
          <a:stretch/>
        </p:blipFill>
        <p:spPr>
          <a:xfrm>
            <a:off x="1013368" y="2478167"/>
            <a:ext cx="4745538" cy="2160000"/>
          </a:xfrm>
          <a:prstGeom prst="rect">
            <a:avLst/>
          </a:prstGeom>
        </p:spPr>
      </p:pic>
      <p:sp>
        <p:nvSpPr>
          <p:cNvPr id="11" name="テキスト ボックス 10">
            <a:extLst>
              <a:ext uri="{FF2B5EF4-FFF2-40B4-BE49-F238E27FC236}">
                <a16:creationId xmlns:a16="http://schemas.microsoft.com/office/drawing/2014/main" id="{AEE434AA-A0AC-2EA3-E75A-04F4C85B51D1}"/>
              </a:ext>
            </a:extLst>
          </p:cNvPr>
          <p:cNvSpPr txBox="1"/>
          <p:nvPr/>
        </p:nvSpPr>
        <p:spPr>
          <a:xfrm>
            <a:off x="505225" y="4663360"/>
            <a:ext cx="4735209" cy="261610"/>
          </a:xfrm>
          <a:prstGeom prst="rect">
            <a:avLst/>
          </a:prstGeom>
          <a:noFill/>
        </p:spPr>
        <p:txBody>
          <a:bodyPr wrap="square" rtlCol="0">
            <a:spAutoFit/>
          </a:bodyPr>
          <a:lstStyle/>
          <a:p>
            <a:r>
              <a:rPr kumimoji="1" lang="ja-JP" altLang="en-US" sz="1100" dirty="0"/>
              <a:t>②各項目ごとに内容を入力します。</a:t>
            </a:r>
          </a:p>
        </p:txBody>
      </p:sp>
      <p:grpSp>
        <p:nvGrpSpPr>
          <p:cNvPr id="19" name="グループ化 18">
            <a:extLst>
              <a:ext uri="{FF2B5EF4-FFF2-40B4-BE49-F238E27FC236}">
                <a16:creationId xmlns:a16="http://schemas.microsoft.com/office/drawing/2014/main" id="{921676E5-6C3D-83FA-4734-E5E9B2209E9E}"/>
              </a:ext>
            </a:extLst>
          </p:cNvPr>
          <p:cNvGrpSpPr/>
          <p:nvPr/>
        </p:nvGrpSpPr>
        <p:grpSpPr>
          <a:xfrm>
            <a:off x="636208" y="5190833"/>
            <a:ext cx="5585584" cy="2733425"/>
            <a:chOff x="724729" y="5521424"/>
            <a:chExt cx="5585584" cy="2733425"/>
          </a:xfrm>
        </p:grpSpPr>
        <p:grpSp>
          <p:nvGrpSpPr>
            <p:cNvPr id="8" name="グループ化 7">
              <a:extLst>
                <a:ext uri="{FF2B5EF4-FFF2-40B4-BE49-F238E27FC236}">
                  <a16:creationId xmlns:a16="http://schemas.microsoft.com/office/drawing/2014/main" id="{F70E0A36-4211-A556-8ED5-70944570D194}"/>
                </a:ext>
              </a:extLst>
            </p:cNvPr>
            <p:cNvGrpSpPr/>
            <p:nvPr/>
          </p:nvGrpSpPr>
          <p:grpSpPr>
            <a:xfrm>
              <a:off x="724729" y="5521424"/>
              <a:ext cx="5322816" cy="2733425"/>
              <a:chOff x="724729" y="5759808"/>
              <a:chExt cx="5322816" cy="2733425"/>
            </a:xfrm>
          </p:grpSpPr>
          <p:pic>
            <p:nvPicPr>
              <p:cNvPr id="10" name="図 9" descr="グラフィカル ユーザー インターフェイス, テキスト, アプリケーション, メール&#10;&#10;自動的に生成された説明">
                <a:extLst>
                  <a:ext uri="{FF2B5EF4-FFF2-40B4-BE49-F238E27FC236}">
                    <a16:creationId xmlns:a16="http://schemas.microsoft.com/office/drawing/2014/main" id="{07BF322E-8467-A0ED-46AE-73059C0725BE}"/>
                  </a:ext>
                </a:extLst>
              </p:cNvPr>
              <p:cNvPicPr>
                <a:picLocks noChangeAspect="1"/>
              </p:cNvPicPr>
              <p:nvPr/>
            </p:nvPicPr>
            <p:blipFill rotWithShape="1">
              <a:blip r:embed="rId3">
                <a:extLst>
                  <a:ext uri="{28A0092B-C50C-407E-A947-70E740481C1C}">
                    <a14:useLocalDpi xmlns:a14="http://schemas.microsoft.com/office/drawing/2010/main" val="0"/>
                  </a:ext>
                </a:extLst>
              </a:blip>
              <a:srcRect l="3776" r="3008"/>
              <a:stretch/>
            </p:blipFill>
            <p:spPr>
              <a:xfrm>
                <a:off x="724729" y="5759808"/>
                <a:ext cx="5322816" cy="2733425"/>
              </a:xfrm>
              <a:prstGeom prst="rect">
                <a:avLst/>
              </a:prstGeom>
            </p:spPr>
          </p:pic>
          <p:sp>
            <p:nvSpPr>
              <p:cNvPr id="12" name="正方形/長方形 11">
                <a:extLst>
                  <a:ext uri="{FF2B5EF4-FFF2-40B4-BE49-F238E27FC236}">
                    <a16:creationId xmlns:a16="http://schemas.microsoft.com/office/drawing/2014/main" id="{F0B399DC-1135-E0D8-741F-62D2AC0CBE76}"/>
                  </a:ext>
                </a:extLst>
              </p:cNvPr>
              <p:cNvSpPr/>
              <p:nvPr/>
            </p:nvSpPr>
            <p:spPr>
              <a:xfrm>
                <a:off x="1514474" y="6393682"/>
                <a:ext cx="1871663" cy="135014"/>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a:extLst>
                  <a:ext uri="{FF2B5EF4-FFF2-40B4-BE49-F238E27FC236}">
                    <a16:creationId xmlns:a16="http://schemas.microsoft.com/office/drawing/2014/main" id="{3F00D5FF-BA8D-FBD0-D8B8-30EFC238EFD3}"/>
                  </a:ext>
                </a:extLst>
              </p:cNvPr>
              <p:cNvSpPr/>
              <p:nvPr/>
            </p:nvSpPr>
            <p:spPr>
              <a:xfrm>
                <a:off x="1514474" y="6812745"/>
                <a:ext cx="1871663" cy="135014"/>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正方形/長方形 13">
                <a:extLst>
                  <a:ext uri="{FF2B5EF4-FFF2-40B4-BE49-F238E27FC236}">
                    <a16:creationId xmlns:a16="http://schemas.microsoft.com/office/drawing/2014/main" id="{731866C6-E278-6134-BD0F-A360C605D315}"/>
                  </a:ext>
                </a:extLst>
              </p:cNvPr>
              <p:cNvSpPr/>
              <p:nvPr/>
            </p:nvSpPr>
            <p:spPr>
              <a:xfrm>
                <a:off x="1514474" y="7230392"/>
                <a:ext cx="1871663" cy="135014"/>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cxnSp>
          <p:nvCxnSpPr>
            <p:cNvPr id="15" name="直線コネクタ 14">
              <a:extLst>
                <a:ext uri="{FF2B5EF4-FFF2-40B4-BE49-F238E27FC236}">
                  <a16:creationId xmlns:a16="http://schemas.microsoft.com/office/drawing/2014/main" id="{710CF623-F284-AD83-55A8-B4B59A63EFB0}"/>
                </a:ext>
              </a:extLst>
            </p:cNvPr>
            <p:cNvCxnSpPr>
              <a:cxnSpLocks/>
              <a:endCxn id="23" idx="1"/>
            </p:cNvCxnSpPr>
            <p:nvPr/>
          </p:nvCxnSpPr>
          <p:spPr>
            <a:xfrm flipV="1">
              <a:off x="3269039" y="5842767"/>
              <a:ext cx="621924" cy="30170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B37F6D94-83B1-CE41-E1D9-EA4796B491A2}"/>
                </a:ext>
              </a:extLst>
            </p:cNvPr>
            <p:cNvCxnSpPr>
              <a:cxnSpLocks/>
              <a:endCxn id="27" idx="1"/>
            </p:cNvCxnSpPr>
            <p:nvPr/>
          </p:nvCxnSpPr>
          <p:spPr>
            <a:xfrm flipV="1">
              <a:off x="3204876" y="6452703"/>
              <a:ext cx="686087" cy="1931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B8331B13-2585-73DA-DB07-C06C8B814FD3}"/>
                </a:ext>
              </a:extLst>
            </p:cNvPr>
            <p:cNvCxnSpPr>
              <a:cxnSpLocks/>
            </p:cNvCxnSpPr>
            <p:nvPr/>
          </p:nvCxnSpPr>
          <p:spPr>
            <a:xfrm>
              <a:off x="3269039" y="7104382"/>
              <a:ext cx="621924" cy="16890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F7E510F7-AD54-2F78-03C0-73A760CE1C55}"/>
                </a:ext>
              </a:extLst>
            </p:cNvPr>
            <p:cNvSpPr txBox="1"/>
            <p:nvPr/>
          </p:nvSpPr>
          <p:spPr>
            <a:xfrm>
              <a:off x="3890963" y="5627323"/>
              <a:ext cx="2419350" cy="430887"/>
            </a:xfrm>
            <a:prstGeom prst="rect">
              <a:avLst/>
            </a:prstGeom>
            <a:solidFill>
              <a:schemeClr val="accent1">
                <a:lumMod val="40000"/>
                <a:lumOff val="60000"/>
              </a:schemeClr>
            </a:solidFill>
            <a:ln>
              <a:noFill/>
            </a:ln>
          </p:spPr>
          <p:txBody>
            <a:bodyPr wrap="square" rtlCol="0">
              <a:spAutoFit/>
            </a:bodyPr>
            <a:lstStyle/>
            <a:p>
              <a:r>
                <a:rPr kumimoji="1" lang="ja-JP" altLang="en-US" sz="1100" dirty="0">
                  <a:latin typeface="+mn-ea"/>
                </a:rPr>
                <a:t>工程名称</a:t>
              </a:r>
              <a:endParaRPr kumimoji="1" lang="en-US" altLang="ja-JP" sz="1100" dirty="0">
                <a:latin typeface="+mn-ea"/>
              </a:endParaRPr>
            </a:p>
            <a:p>
              <a:r>
                <a:rPr kumimoji="1" lang="ja-JP" altLang="en-US" sz="1100" dirty="0">
                  <a:latin typeface="+mn-ea"/>
                </a:rPr>
                <a:t>簡易洗車・スタンダード洗車など</a:t>
              </a:r>
            </a:p>
          </p:txBody>
        </p:sp>
        <p:sp>
          <p:nvSpPr>
            <p:cNvPr id="27" name="テキスト ボックス 26">
              <a:extLst>
                <a:ext uri="{FF2B5EF4-FFF2-40B4-BE49-F238E27FC236}">
                  <a16:creationId xmlns:a16="http://schemas.microsoft.com/office/drawing/2014/main" id="{23DB6C0F-1F54-75AA-B819-78B2616436CC}"/>
                </a:ext>
              </a:extLst>
            </p:cNvPr>
            <p:cNvSpPr txBox="1"/>
            <p:nvPr/>
          </p:nvSpPr>
          <p:spPr>
            <a:xfrm>
              <a:off x="3890963" y="6321898"/>
              <a:ext cx="2419350" cy="261610"/>
            </a:xfrm>
            <a:prstGeom prst="rect">
              <a:avLst/>
            </a:prstGeom>
            <a:solidFill>
              <a:schemeClr val="accent1">
                <a:lumMod val="40000"/>
                <a:lumOff val="60000"/>
              </a:schemeClr>
            </a:solidFill>
            <a:ln>
              <a:noFill/>
            </a:ln>
          </p:spPr>
          <p:txBody>
            <a:bodyPr wrap="square" rtlCol="0">
              <a:spAutoFit/>
            </a:bodyPr>
            <a:lstStyle/>
            <a:p>
              <a:r>
                <a:rPr kumimoji="1" lang="ja-JP" altLang="en-US" sz="1100" dirty="0">
                  <a:latin typeface="+mn-ea"/>
                </a:rPr>
                <a:t>内容の簡単な説明</a:t>
              </a:r>
              <a:endParaRPr kumimoji="1" lang="en-US" altLang="ja-JP" sz="1100" dirty="0">
                <a:latin typeface="+mn-ea"/>
              </a:endParaRPr>
            </a:p>
          </p:txBody>
        </p:sp>
        <p:sp>
          <p:nvSpPr>
            <p:cNvPr id="28" name="テキスト ボックス 27">
              <a:extLst>
                <a:ext uri="{FF2B5EF4-FFF2-40B4-BE49-F238E27FC236}">
                  <a16:creationId xmlns:a16="http://schemas.microsoft.com/office/drawing/2014/main" id="{88146D30-39F1-5332-94B3-4F9B0BBB0770}"/>
                </a:ext>
              </a:extLst>
            </p:cNvPr>
            <p:cNvSpPr txBox="1"/>
            <p:nvPr/>
          </p:nvSpPr>
          <p:spPr>
            <a:xfrm>
              <a:off x="3890963" y="7142483"/>
              <a:ext cx="2419350" cy="261610"/>
            </a:xfrm>
            <a:prstGeom prst="rect">
              <a:avLst/>
            </a:prstGeom>
            <a:solidFill>
              <a:schemeClr val="accent1">
                <a:lumMod val="40000"/>
                <a:lumOff val="60000"/>
              </a:schemeClr>
            </a:solidFill>
            <a:ln>
              <a:noFill/>
            </a:ln>
          </p:spPr>
          <p:txBody>
            <a:bodyPr wrap="square" rtlCol="0">
              <a:spAutoFit/>
            </a:bodyPr>
            <a:lstStyle/>
            <a:p>
              <a:r>
                <a:rPr kumimoji="1" lang="ja-JP" altLang="en-US" sz="1100" dirty="0">
                  <a:latin typeface="+mn-ea"/>
                </a:rPr>
                <a:t>内容やメニューの詳細説明</a:t>
              </a:r>
              <a:endParaRPr kumimoji="1" lang="en-US" altLang="ja-JP" sz="1100" dirty="0">
                <a:latin typeface="+mn-ea"/>
              </a:endParaRPr>
            </a:p>
          </p:txBody>
        </p:sp>
      </p:grpSp>
      <p:pic>
        <p:nvPicPr>
          <p:cNvPr id="16" name="グラフィックス 15" descr="カーソル 単色塗りつぶし">
            <a:extLst>
              <a:ext uri="{FF2B5EF4-FFF2-40B4-BE49-F238E27FC236}">
                <a16:creationId xmlns:a16="http://schemas.microsoft.com/office/drawing/2014/main" id="{DF5DDDBF-AE6F-1CED-269D-C530786D1E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76396" y="3945412"/>
            <a:ext cx="540000" cy="540000"/>
          </a:xfrm>
          <a:prstGeom prst="rect">
            <a:avLst/>
          </a:prstGeom>
        </p:spPr>
      </p:pic>
      <p:grpSp>
        <p:nvGrpSpPr>
          <p:cNvPr id="9" name="グループ化 8">
            <a:extLst>
              <a:ext uri="{FF2B5EF4-FFF2-40B4-BE49-F238E27FC236}">
                <a16:creationId xmlns:a16="http://schemas.microsoft.com/office/drawing/2014/main" id="{3E565982-58CB-1916-BFCA-BDF4312D4F36}"/>
              </a:ext>
            </a:extLst>
          </p:cNvPr>
          <p:cNvGrpSpPr/>
          <p:nvPr/>
        </p:nvGrpSpPr>
        <p:grpSpPr>
          <a:xfrm>
            <a:off x="435645" y="738973"/>
            <a:ext cx="5538463" cy="338554"/>
            <a:chOff x="435645" y="738973"/>
            <a:chExt cx="5538463" cy="338554"/>
          </a:xfrm>
        </p:grpSpPr>
        <p:sp>
          <p:nvSpPr>
            <p:cNvPr id="7" name="テキスト ボックス 6">
              <a:extLst>
                <a:ext uri="{FF2B5EF4-FFF2-40B4-BE49-F238E27FC236}">
                  <a16:creationId xmlns:a16="http://schemas.microsoft.com/office/drawing/2014/main" id="{64B4772E-1DF2-6A8A-EAA2-9E1C90A5AE07}"/>
                </a:ext>
              </a:extLst>
            </p:cNvPr>
            <p:cNvSpPr txBox="1"/>
            <p:nvPr/>
          </p:nvSpPr>
          <p:spPr>
            <a:xfrm>
              <a:off x="435645" y="738973"/>
              <a:ext cx="5538463" cy="338554"/>
            </a:xfrm>
            <a:prstGeom prst="rect">
              <a:avLst/>
            </a:prstGeom>
            <a:noFill/>
          </p:spPr>
          <p:txBody>
            <a:bodyPr wrap="square" rtlCol="0">
              <a:spAutoFit/>
            </a:bodyPr>
            <a:lstStyle/>
            <a:p>
              <a:r>
                <a:rPr kumimoji="1" lang="ja-JP" altLang="en-US" sz="1600" dirty="0"/>
                <a:t>５・ディテーリング工程情報入力</a:t>
              </a:r>
              <a:endParaRPr kumimoji="1" lang="en-US" altLang="ja-JP" sz="1600" dirty="0"/>
            </a:p>
          </p:txBody>
        </p:sp>
        <p:cxnSp>
          <p:nvCxnSpPr>
            <p:cNvPr id="2" name="直線コネクタ 1">
              <a:extLst>
                <a:ext uri="{FF2B5EF4-FFF2-40B4-BE49-F238E27FC236}">
                  <a16:creationId xmlns:a16="http://schemas.microsoft.com/office/drawing/2014/main" id="{7347D6DE-59A9-1724-2371-F0FA663FF8FE}"/>
                </a:ext>
              </a:extLst>
            </p:cNvPr>
            <p:cNvCxnSpPr/>
            <p:nvPr/>
          </p:nvCxnSpPr>
          <p:spPr>
            <a:xfrm>
              <a:off x="553812" y="1038616"/>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20" name="テキスト ボックス 19">
            <a:extLst>
              <a:ext uri="{FF2B5EF4-FFF2-40B4-BE49-F238E27FC236}">
                <a16:creationId xmlns:a16="http://schemas.microsoft.com/office/drawing/2014/main" id="{DE3C0A2E-F2EB-D3D5-61DE-4CDA9EE1A4F9}"/>
              </a:ext>
            </a:extLst>
          </p:cNvPr>
          <p:cNvSpPr txBox="1"/>
          <p:nvPr/>
        </p:nvSpPr>
        <p:spPr>
          <a:xfrm>
            <a:off x="561006" y="1170316"/>
            <a:ext cx="5322816" cy="600164"/>
          </a:xfrm>
          <a:prstGeom prst="rect">
            <a:avLst/>
          </a:prstGeom>
          <a:solidFill>
            <a:schemeClr val="accent1">
              <a:lumMod val="40000"/>
              <a:lumOff val="60000"/>
            </a:schemeClr>
          </a:solidFill>
        </p:spPr>
        <p:txBody>
          <a:bodyPr wrap="square" rtlCol="0">
            <a:spAutoFit/>
          </a:bodyPr>
          <a:lstStyle/>
          <a:p>
            <a:r>
              <a:rPr kumimoji="1" lang="ja-JP" altLang="en-US" sz="1100" dirty="0"/>
              <a:t>ディテーリング工程情報入力では、工程の名称や、内容説明を入力します。</a:t>
            </a:r>
            <a:endParaRPr kumimoji="1" lang="en-US" altLang="ja-JP" sz="1100" dirty="0"/>
          </a:p>
          <a:p>
            <a:r>
              <a:rPr kumimoji="1" lang="ja-JP" altLang="en-US" sz="1100" dirty="0"/>
              <a:t>各項目ごと</a:t>
            </a:r>
            <a:r>
              <a:rPr kumimoji="1" lang="en-US" altLang="ja-JP" sz="1100" dirty="0"/>
              <a:t>3</a:t>
            </a:r>
            <a:r>
              <a:rPr kumimoji="1" lang="ja-JP" altLang="en-US" sz="1100" dirty="0"/>
              <a:t>パターンの内容入力が可能です。貴社に合った内容をご自由に入力してください。</a:t>
            </a:r>
          </a:p>
        </p:txBody>
      </p:sp>
      <p:sp>
        <p:nvSpPr>
          <p:cNvPr id="4" name="正方形/長方形 3">
            <a:extLst>
              <a:ext uri="{FF2B5EF4-FFF2-40B4-BE49-F238E27FC236}">
                <a16:creationId xmlns:a16="http://schemas.microsoft.com/office/drawing/2014/main" id="{75D9A342-4AB6-B8C5-4024-1F70B910EDF7}"/>
              </a:ext>
            </a:extLst>
          </p:cNvPr>
          <p:cNvSpPr/>
          <p:nvPr/>
        </p:nvSpPr>
        <p:spPr>
          <a:xfrm>
            <a:off x="3493084" y="3550366"/>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テキスト ボックス 20">
            <a:extLst>
              <a:ext uri="{FF2B5EF4-FFF2-40B4-BE49-F238E27FC236}">
                <a16:creationId xmlns:a16="http://schemas.microsoft.com/office/drawing/2014/main" id="{E0ACD9B7-0F5E-658B-DCC8-63336CE3630F}"/>
              </a:ext>
            </a:extLst>
          </p:cNvPr>
          <p:cNvSpPr txBox="1"/>
          <p:nvPr/>
        </p:nvSpPr>
        <p:spPr>
          <a:xfrm>
            <a:off x="636208" y="8055063"/>
            <a:ext cx="5322816" cy="430887"/>
          </a:xfrm>
          <a:prstGeom prst="rect">
            <a:avLst/>
          </a:prstGeom>
          <a:solidFill>
            <a:srgbClr val="FFFF00">
              <a:alpha val="29000"/>
            </a:srgbClr>
          </a:solidFill>
        </p:spPr>
        <p:txBody>
          <a:bodyPr wrap="square" rtlCol="0">
            <a:spAutoFit/>
          </a:bodyPr>
          <a:lstStyle/>
          <a:p>
            <a:r>
              <a:rPr kumimoji="1" lang="ja-JP" altLang="en-US" sz="1100" dirty="0"/>
              <a:t>ディテーリング工程名は、見積書の作成時に反映される項目ですので、○○洗車や、○○磨きなど工程が認識できるような名称を設定してください。</a:t>
            </a:r>
            <a:endParaRPr kumimoji="1" lang="en-US" altLang="ja-JP" sz="1100" dirty="0"/>
          </a:p>
        </p:txBody>
      </p:sp>
      <p:sp>
        <p:nvSpPr>
          <p:cNvPr id="22" name="スライド番号プレースホルダー 21">
            <a:extLst>
              <a:ext uri="{FF2B5EF4-FFF2-40B4-BE49-F238E27FC236}">
                <a16:creationId xmlns:a16="http://schemas.microsoft.com/office/drawing/2014/main" id="{5DA5E21A-FC62-66A3-205C-0F9D73DD76B9}"/>
              </a:ext>
            </a:extLst>
          </p:cNvPr>
          <p:cNvSpPr>
            <a:spLocks noGrp="1"/>
          </p:cNvSpPr>
          <p:nvPr>
            <p:ph type="sldNum" sz="quarter" idx="12"/>
          </p:nvPr>
        </p:nvSpPr>
        <p:spPr/>
        <p:txBody>
          <a:bodyPr/>
          <a:lstStyle/>
          <a:p>
            <a:fld id="{D8B9F07B-A662-420A-BE26-3BB95A8E389F}" type="slidenum">
              <a:rPr kumimoji="1" lang="ja-JP" altLang="en-US" smtClean="0"/>
              <a:t>11</a:t>
            </a:fld>
            <a:endParaRPr kumimoji="1" lang="ja-JP" altLang="en-US"/>
          </a:p>
        </p:txBody>
      </p:sp>
    </p:spTree>
    <p:extLst>
      <p:ext uri="{BB962C8B-B14F-4D97-AF65-F5344CB8AC3E}">
        <p14:creationId xmlns:p14="http://schemas.microsoft.com/office/powerpoint/2010/main" val="3252921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5E2ACB-9B44-0F6D-5E84-A32C7CA3F1E6}"/>
              </a:ext>
            </a:extLst>
          </p:cNvPr>
          <p:cNvSpPr>
            <a:spLocks noGrp="1"/>
          </p:cNvSpPr>
          <p:nvPr>
            <p:ph type="title"/>
          </p:nvPr>
        </p:nvSpPr>
        <p:spPr>
          <a:xfrm>
            <a:off x="563507" y="202717"/>
            <a:ext cx="2402757" cy="367972"/>
          </a:xfrm>
        </p:spPr>
        <p:txBody>
          <a:bodyPr>
            <a:normAutofit/>
          </a:bodyPr>
          <a:lstStyle/>
          <a:p>
            <a:r>
              <a:rPr kumimoji="1" lang="ja-JP" altLang="en-US" sz="1100" dirty="0"/>
              <a:t>ディテーリング工程情報入力</a:t>
            </a:r>
          </a:p>
        </p:txBody>
      </p:sp>
      <p:grpSp>
        <p:nvGrpSpPr>
          <p:cNvPr id="15" name="グループ化 14">
            <a:extLst>
              <a:ext uri="{FF2B5EF4-FFF2-40B4-BE49-F238E27FC236}">
                <a16:creationId xmlns:a16="http://schemas.microsoft.com/office/drawing/2014/main" id="{2F4534FF-BFA3-CEDA-50D6-F8C2EFF0A09E}"/>
              </a:ext>
            </a:extLst>
          </p:cNvPr>
          <p:cNvGrpSpPr/>
          <p:nvPr/>
        </p:nvGrpSpPr>
        <p:grpSpPr>
          <a:xfrm>
            <a:off x="1149817" y="1083635"/>
            <a:ext cx="4558366" cy="2137691"/>
            <a:chOff x="404826" y="730587"/>
            <a:chExt cx="4661926" cy="2160000"/>
          </a:xfrm>
        </p:grpSpPr>
        <p:pic>
          <p:nvPicPr>
            <p:cNvPr id="4" name="図 3" descr="グラフィカル ユーザー インターフェイス, テキスト, アプリケーション, メール&#10;&#10;自動的に生成された説明">
              <a:extLst>
                <a:ext uri="{FF2B5EF4-FFF2-40B4-BE49-F238E27FC236}">
                  <a16:creationId xmlns:a16="http://schemas.microsoft.com/office/drawing/2014/main" id="{F61DB19C-C425-98D0-2A65-97C5A8CE14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826" y="730587"/>
              <a:ext cx="4661926" cy="2160000"/>
            </a:xfrm>
            <a:prstGeom prst="rect">
              <a:avLst/>
            </a:prstGeom>
          </p:spPr>
        </p:pic>
        <p:sp>
          <p:nvSpPr>
            <p:cNvPr id="3" name="正方形/長方形 2">
              <a:extLst>
                <a:ext uri="{FF2B5EF4-FFF2-40B4-BE49-F238E27FC236}">
                  <a16:creationId xmlns:a16="http://schemas.microsoft.com/office/drawing/2014/main" id="{7D789F02-E183-EBA9-86D3-B4DE6DFE254D}"/>
                </a:ext>
              </a:extLst>
            </p:cNvPr>
            <p:cNvSpPr/>
            <p:nvPr/>
          </p:nvSpPr>
          <p:spPr>
            <a:xfrm>
              <a:off x="1104898" y="1022785"/>
              <a:ext cx="1800000" cy="10800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2757DB5B-3F53-A0F3-4024-83EFE16B531F}"/>
                </a:ext>
              </a:extLst>
            </p:cNvPr>
            <p:cNvSpPr/>
            <p:nvPr/>
          </p:nvSpPr>
          <p:spPr>
            <a:xfrm>
              <a:off x="1109659" y="1778684"/>
              <a:ext cx="1800000" cy="10800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a:extLst>
                <a:ext uri="{FF2B5EF4-FFF2-40B4-BE49-F238E27FC236}">
                  <a16:creationId xmlns:a16="http://schemas.microsoft.com/office/drawing/2014/main" id="{FF026693-40E9-F5F2-7B28-279945648281}"/>
                </a:ext>
              </a:extLst>
            </p:cNvPr>
            <p:cNvSpPr/>
            <p:nvPr/>
          </p:nvSpPr>
          <p:spPr>
            <a:xfrm>
              <a:off x="1104898" y="1401357"/>
              <a:ext cx="1800000" cy="10800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4" name="グループ化 13">
            <a:extLst>
              <a:ext uri="{FF2B5EF4-FFF2-40B4-BE49-F238E27FC236}">
                <a16:creationId xmlns:a16="http://schemas.microsoft.com/office/drawing/2014/main" id="{34C4BF84-0035-9285-5736-753DD62EEFD8}"/>
              </a:ext>
            </a:extLst>
          </p:cNvPr>
          <p:cNvGrpSpPr/>
          <p:nvPr/>
        </p:nvGrpSpPr>
        <p:grpSpPr>
          <a:xfrm>
            <a:off x="1137012" y="3539880"/>
            <a:ext cx="4583977" cy="2137691"/>
            <a:chOff x="352438" y="2890587"/>
            <a:chExt cx="4714313" cy="2160000"/>
          </a:xfrm>
        </p:grpSpPr>
        <p:pic>
          <p:nvPicPr>
            <p:cNvPr id="6" name="図 5" descr="グラフィカル ユーザー インターフェイス, テキスト, アプリケーション, メール&#10;&#10;自動的に生成された説明">
              <a:extLst>
                <a:ext uri="{FF2B5EF4-FFF2-40B4-BE49-F238E27FC236}">
                  <a16:creationId xmlns:a16="http://schemas.microsoft.com/office/drawing/2014/main" id="{DBCB95AE-B96F-20DF-2C11-3367B0882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38" y="2890587"/>
              <a:ext cx="4714313" cy="2160000"/>
            </a:xfrm>
            <a:prstGeom prst="rect">
              <a:avLst/>
            </a:prstGeom>
          </p:spPr>
        </p:pic>
        <p:sp>
          <p:nvSpPr>
            <p:cNvPr id="11" name="正方形/長方形 10">
              <a:extLst>
                <a:ext uri="{FF2B5EF4-FFF2-40B4-BE49-F238E27FC236}">
                  <a16:creationId xmlns:a16="http://schemas.microsoft.com/office/drawing/2014/main" id="{1E663D8B-0B11-3749-A15F-4B1F045C1358}"/>
                </a:ext>
              </a:extLst>
            </p:cNvPr>
            <p:cNvSpPr/>
            <p:nvPr/>
          </p:nvSpPr>
          <p:spPr>
            <a:xfrm>
              <a:off x="1071674" y="3184111"/>
              <a:ext cx="1800000" cy="10800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正方形/長方形 11">
              <a:extLst>
                <a:ext uri="{FF2B5EF4-FFF2-40B4-BE49-F238E27FC236}">
                  <a16:creationId xmlns:a16="http://schemas.microsoft.com/office/drawing/2014/main" id="{645607E1-F7CC-9817-88B7-D94BE305FF86}"/>
                </a:ext>
              </a:extLst>
            </p:cNvPr>
            <p:cNvSpPr/>
            <p:nvPr/>
          </p:nvSpPr>
          <p:spPr>
            <a:xfrm>
              <a:off x="1076435" y="3935867"/>
              <a:ext cx="1800000" cy="10800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a:extLst>
                <a:ext uri="{FF2B5EF4-FFF2-40B4-BE49-F238E27FC236}">
                  <a16:creationId xmlns:a16="http://schemas.microsoft.com/office/drawing/2014/main" id="{5DCD229B-F123-9957-D657-198F1086A763}"/>
                </a:ext>
              </a:extLst>
            </p:cNvPr>
            <p:cNvSpPr/>
            <p:nvPr/>
          </p:nvSpPr>
          <p:spPr>
            <a:xfrm>
              <a:off x="1071674" y="3558540"/>
              <a:ext cx="1800000" cy="10800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aphicFrame>
        <p:nvGraphicFramePr>
          <p:cNvPr id="17" name="表 17">
            <a:extLst>
              <a:ext uri="{FF2B5EF4-FFF2-40B4-BE49-F238E27FC236}">
                <a16:creationId xmlns:a16="http://schemas.microsoft.com/office/drawing/2014/main" id="{FAB36361-AE11-F4F0-CA21-CF6EC7D35B08}"/>
              </a:ext>
            </a:extLst>
          </p:cNvPr>
          <p:cNvGraphicFramePr>
            <a:graphicFrameLocks noGrp="1"/>
          </p:cNvGraphicFramePr>
          <p:nvPr>
            <p:extLst>
              <p:ext uri="{D42A27DB-BD31-4B8C-83A1-F6EECF244321}">
                <p14:modId xmlns:p14="http://schemas.microsoft.com/office/powerpoint/2010/main" val="272589465"/>
              </p:ext>
            </p:extLst>
          </p:nvPr>
        </p:nvGraphicFramePr>
        <p:xfrm>
          <a:off x="593622" y="6712055"/>
          <a:ext cx="5670756" cy="1483360"/>
        </p:xfrm>
        <a:graphic>
          <a:graphicData uri="http://schemas.openxmlformats.org/drawingml/2006/table">
            <a:tbl>
              <a:tblPr firstRow="1" bandRow="1">
                <a:tableStyleId>{93296810-A885-4BE3-A3E7-6D5BEEA58F35}</a:tableStyleId>
              </a:tblPr>
              <a:tblGrid>
                <a:gridCol w="1417689">
                  <a:extLst>
                    <a:ext uri="{9D8B030D-6E8A-4147-A177-3AD203B41FA5}">
                      <a16:colId xmlns:a16="http://schemas.microsoft.com/office/drawing/2014/main" val="1969776873"/>
                    </a:ext>
                  </a:extLst>
                </a:gridCol>
                <a:gridCol w="1417689">
                  <a:extLst>
                    <a:ext uri="{9D8B030D-6E8A-4147-A177-3AD203B41FA5}">
                      <a16:colId xmlns:a16="http://schemas.microsoft.com/office/drawing/2014/main" val="3404708651"/>
                    </a:ext>
                  </a:extLst>
                </a:gridCol>
                <a:gridCol w="1417689">
                  <a:extLst>
                    <a:ext uri="{9D8B030D-6E8A-4147-A177-3AD203B41FA5}">
                      <a16:colId xmlns:a16="http://schemas.microsoft.com/office/drawing/2014/main" val="4086746569"/>
                    </a:ext>
                  </a:extLst>
                </a:gridCol>
                <a:gridCol w="1417689">
                  <a:extLst>
                    <a:ext uri="{9D8B030D-6E8A-4147-A177-3AD203B41FA5}">
                      <a16:colId xmlns:a16="http://schemas.microsoft.com/office/drawing/2014/main" val="3259244394"/>
                    </a:ext>
                  </a:extLst>
                </a:gridCol>
              </a:tblGrid>
              <a:tr h="370840">
                <a:tc gridSpan="4">
                  <a:txBody>
                    <a:bodyPr/>
                    <a:lstStyle/>
                    <a:p>
                      <a:pPr algn="ctr"/>
                      <a:r>
                        <a:rPr kumimoji="1" lang="ja-JP" altLang="en-US" dirty="0"/>
                        <a:t>ディテーリング工程情報</a:t>
                      </a:r>
                    </a:p>
                  </a:txBody>
                  <a:tcPr anchor="ctr"/>
                </a:tc>
                <a:tc hMerge="1">
                  <a:txBody>
                    <a:bodyPr/>
                    <a:lstStyle/>
                    <a:p>
                      <a:endParaRPr kumimoji="1" lang="ja-JP" altLang="en-US" dirty="0"/>
                    </a:p>
                  </a:txBody>
                  <a:tcPr/>
                </a:tc>
                <a:tc hMerge="1">
                  <a:txBody>
                    <a:bodyPr/>
                    <a:lstStyle/>
                    <a:p>
                      <a:endParaRPr kumimoji="1" lang="ja-JP" altLang="en-US" dirty="0"/>
                    </a:p>
                  </a:txBody>
                  <a:tcPr/>
                </a:tc>
                <a:tc hMerge="1">
                  <a:txBody>
                    <a:bodyPr/>
                    <a:lstStyle/>
                    <a:p>
                      <a:pPr algn="ctr"/>
                      <a:endParaRPr kumimoji="1" lang="ja-JP" altLang="en-US" dirty="0"/>
                    </a:p>
                  </a:txBody>
                  <a:tcPr anchor="ctr"/>
                </a:tc>
                <a:extLst>
                  <a:ext uri="{0D108BD9-81ED-4DB2-BD59-A6C34878D82A}">
                    <a16:rowId xmlns:a16="http://schemas.microsoft.com/office/drawing/2014/main" val="3996165063"/>
                  </a:ext>
                </a:extLst>
              </a:tr>
              <a:tr h="370840">
                <a:tc>
                  <a:txBody>
                    <a:bodyPr/>
                    <a:lstStyle/>
                    <a:p>
                      <a:r>
                        <a:rPr kumimoji="1" lang="ja-JP" altLang="en-US" dirty="0"/>
                        <a:t>洗車</a:t>
                      </a:r>
                      <a:r>
                        <a:rPr kumimoji="1" lang="en-US" altLang="ja-JP" dirty="0"/>
                        <a:t>A</a:t>
                      </a:r>
                      <a:endParaRPr kumimoji="1" lang="ja-JP" altLang="en-US" dirty="0"/>
                    </a:p>
                  </a:txBody>
                  <a:tcPr anchor="ctr"/>
                </a:tc>
                <a:tc>
                  <a:txBody>
                    <a:bodyPr/>
                    <a:lstStyle/>
                    <a:p>
                      <a:r>
                        <a:rPr kumimoji="1" lang="ja-JP" altLang="en-US" dirty="0"/>
                        <a:t>磨き</a:t>
                      </a:r>
                      <a:r>
                        <a:rPr kumimoji="1" lang="en-US" altLang="ja-JP" dirty="0"/>
                        <a:t>A</a:t>
                      </a:r>
                      <a:endParaRPr kumimoji="1" lang="ja-JP" altLang="en-US" dirty="0"/>
                    </a:p>
                  </a:txBody>
                  <a:tcPr anchor="ctr"/>
                </a:tc>
                <a:tc>
                  <a:txBody>
                    <a:bodyPr/>
                    <a:lstStyle/>
                    <a:p>
                      <a:r>
                        <a:rPr kumimoji="1" lang="ja-JP" altLang="en-US" dirty="0"/>
                        <a:t>コーティング</a:t>
                      </a:r>
                      <a:r>
                        <a:rPr kumimoji="1" lang="en-US" altLang="ja-JP" dirty="0"/>
                        <a:t>A</a:t>
                      </a:r>
                      <a:endParaRPr kumimoji="1" lang="ja-JP" altLang="en-US" dirty="0"/>
                    </a:p>
                  </a:txBody>
                  <a:tcPr anchor="ctr"/>
                </a:tc>
                <a:tc>
                  <a:txBody>
                    <a:bodyPr/>
                    <a:lstStyle/>
                    <a:p>
                      <a:r>
                        <a:rPr kumimoji="1" lang="ja-JP" altLang="en-US" dirty="0"/>
                        <a:t>メンテナンス</a:t>
                      </a:r>
                      <a:r>
                        <a:rPr kumimoji="1" lang="en-US" altLang="ja-JP" dirty="0"/>
                        <a:t>A</a:t>
                      </a:r>
                      <a:endParaRPr kumimoji="1" lang="ja-JP" altLang="en-US" dirty="0"/>
                    </a:p>
                  </a:txBody>
                  <a:tcPr anchor="ctr"/>
                </a:tc>
                <a:extLst>
                  <a:ext uri="{0D108BD9-81ED-4DB2-BD59-A6C34878D82A}">
                    <a16:rowId xmlns:a16="http://schemas.microsoft.com/office/drawing/2014/main" val="4143086317"/>
                  </a:ext>
                </a:extLst>
              </a:tr>
              <a:tr h="370840">
                <a:tc>
                  <a:txBody>
                    <a:bodyPr/>
                    <a:lstStyle/>
                    <a:p>
                      <a:r>
                        <a:rPr kumimoji="1" lang="ja-JP" altLang="en-US" dirty="0"/>
                        <a:t>洗車</a:t>
                      </a:r>
                      <a:r>
                        <a:rPr kumimoji="1" lang="en-US" altLang="ja-JP" dirty="0"/>
                        <a:t>B</a:t>
                      </a:r>
                      <a:endParaRPr kumimoji="1" lang="ja-JP" altLang="en-US" dirty="0"/>
                    </a:p>
                  </a:txBody>
                  <a:tcPr anchor="ctr"/>
                </a:tc>
                <a:tc>
                  <a:txBody>
                    <a:bodyPr/>
                    <a:lstStyle/>
                    <a:p>
                      <a:r>
                        <a:rPr kumimoji="1" lang="ja-JP" altLang="en-US" dirty="0"/>
                        <a:t>磨き</a:t>
                      </a:r>
                      <a:r>
                        <a:rPr kumimoji="1" lang="en-US" altLang="ja-JP" dirty="0"/>
                        <a:t>B</a:t>
                      </a:r>
                      <a:endParaRPr kumimoji="1" lang="ja-JP" altLang="en-US" dirty="0"/>
                    </a:p>
                  </a:txBody>
                  <a:tcPr anchor="ctr"/>
                </a:tc>
                <a:tc>
                  <a:txBody>
                    <a:bodyPr/>
                    <a:lstStyle/>
                    <a:p>
                      <a:r>
                        <a:rPr kumimoji="1" lang="ja-JP" altLang="en-US" dirty="0"/>
                        <a:t>コーティング</a:t>
                      </a:r>
                      <a:r>
                        <a:rPr kumimoji="1" lang="en-US" altLang="ja-JP" dirty="0"/>
                        <a:t>B</a:t>
                      </a:r>
                      <a:endParaRPr kumimoji="1" lang="ja-JP" altLang="en-US" dirty="0"/>
                    </a:p>
                  </a:txBody>
                  <a:tcPr anchor="ctr"/>
                </a:tc>
                <a:tc>
                  <a:txBody>
                    <a:bodyPr/>
                    <a:lstStyle/>
                    <a:p>
                      <a:r>
                        <a:rPr kumimoji="1" lang="ja-JP" altLang="en-US" dirty="0"/>
                        <a:t>メンテナンス</a:t>
                      </a:r>
                      <a:r>
                        <a:rPr kumimoji="1" lang="en-US" altLang="ja-JP" dirty="0"/>
                        <a:t>B</a:t>
                      </a:r>
                      <a:endParaRPr kumimoji="1" lang="ja-JP" altLang="en-US" dirty="0"/>
                    </a:p>
                  </a:txBody>
                  <a:tcPr anchor="ctr"/>
                </a:tc>
                <a:extLst>
                  <a:ext uri="{0D108BD9-81ED-4DB2-BD59-A6C34878D82A}">
                    <a16:rowId xmlns:a16="http://schemas.microsoft.com/office/drawing/2014/main" val="3880344850"/>
                  </a:ext>
                </a:extLst>
              </a:tr>
              <a:tr h="370840">
                <a:tc>
                  <a:txBody>
                    <a:bodyPr/>
                    <a:lstStyle/>
                    <a:p>
                      <a:r>
                        <a:rPr kumimoji="1" lang="ja-JP" altLang="en-US" dirty="0"/>
                        <a:t>洗車</a:t>
                      </a:r>
                      <a:r>
                        <a:rPr kumimoji="1" lang="en-US" altLang="ja-JP" dirty="0"/>
                        <a:t>C</a:t>
                      </a:r>
                      <a:endParaRPr kumimoji="1" lang="ja-JP" altLang="en-US" dirty="0"/>
                    </a:p>
                  </a:txBody>
                  <a:tcPr anchor="ctr"/>
                </a:tc>
                <a:tc>
                  <a:txBody>
                    <a:bodyPr/>
                    <a:lstStyle/>
                    <a:p>
                      <a:r>
                        <a:rPr kumimoji="1" lang="ja-JP" altLang="en-US" dirty="0"/>
                        <a:t>磨き</a:t>
                      </a:r>
                      <a:r>
                        <a:rPr kumimoji="1" lang="en-US" altLang="ja-JP" dirty="0"/>
                        <a:t>C</a:t>
                      </a:r>
                      <a:endParaRPr kumimoji="1" lang="ja-JP" altLang="en-US" dirty="0"/>
                    </a:p>
                  </a:txBody>
                  <a:tcPr anchor="ctr"/>
                </a:tc>
                <a:tc>
                  <a:txBody>
                    <a:bodyPr/>
                    <a:lstStyle/>
                    <a:p>
                      <a:r>
                        <a:rPr kumimoji="1" lang="ja-JP" altLang="en-US" dirty="0"/>
                        <a:t>コーティング</a:t>
                      </a:r>
                      <a:r>
                        <a:rPr kumimoji="1" lang="en-US" altLang="ja-JP" dirty="0"/>
                        <a:t>C</a:t>
                      </a:r>
                      <a:endParaRPr kumimoji="1" lang="ja-JP" altLang="en-US" dirty="0"/>
                    </a:p>
                  </a:txBody>
                  <a:tcPr anchor="ctr"/>
                </a:tc>
                <a:tc>
                  <a:txBody>
                    <a:bodyPr/>
                    <a:lstStyle/>
                    <a:p>
                      <a:r>
                        <a:rPr kumimoji="1" lang="ja-JP" altLang="en-US" dirty="0"/>
                        <a:t>メンテナンス</a:t>
                      </a:r>
                      <a:r>
                        <a:rPr kumimoji="1" lang="en-US" altLang="ja-JP" dirty="0"/>
                        <a:t>C</a:t>
                      </a:r>
                      <a:endParaRPr kumimoji="1" lang="ja-JP" altLang="en-US" dirty="0"/>
                    </a:p>
                  </a:txBody>
                  <a:tcPr anchor="ctr"/>
                </a:tc>
                <a:extLst>
                  <a:ext uri="{0D108BD9-81ED-4DB2-BD59-A6C34878D82A}">
                    <a16:rowId xmlns:a16="http://schemas.microsoft.com/office/drawing/2014/main" val="4249128624"/>
                  </a:ext>
                </a:extLst>
              </a:tr>
            </a:tbl>
          </a:graphicData>
        </a:graphic>
      </p:graphicFrame>
      <p:sp>
        <p:nvSpPr>
          <p:cNvPr id="8" name="テキスト ボックス 7">
            <a:extLst>
              <a:ext uri="{FF2B5EF4-FFF2-40B4-BE49-F238E27FC236}">
                <a16:creationId xmlns:a16="http://schemas.microsoft.com/office/drawing/2014/main" id="{689F5444-9FF8-BB59-9224-17F07AAB7983}"/>
              </a:ext>
            </a:extLst>
          </p:cNvPr>
          <p:cNvSpPr txBox="1"/>
          <p:nvPr/>
        </p:nvSpPr>
        <p:spPr>
          <a:xfrm>
            <a:off x="563507" y="6044927"/>
            <a:ext cx="2842885" cy="261610"/>
          </a:xfrm>
          <a:prstGeom prst="rect">
            <a:avLst/>
          </a:prstGeom>
          <a:noFill/>
        </p:spPr>
        <p:txBody>
          <a:bodyPr wrap="square" rtlCol="0">
            <a:spAutoFit/>
          </a:bodyPr>
          <a:lstStyle/>
          <a:p>
            <a:r>
              <a:rPr kumimoji="1" lang="ja-JP" altLang="en-US" sz="1100" dirty="0"/>
              <a:t>③入力完了後、確定をクリックします。</a:t>
            </a:r>
          </a:p>
        </p:txBody>
      </p:sp>
      <p:sp>
        <p:nvSpPr>
          <p:cNvPr id="9" name="スライド番号プレースホルダー 8">
            <a:extLst>
              <a:ext uri="{FF2B5EF4-FFF2-40B4-BE49-F238E27FC236}">
                <a16:creationId xmlns:a16="http://schemas.microsoft.com/office/drawing/2014/main" id="{639DDC78-E1E3-B99B-C6BE-972B56F1B2D1}"/>
              </a:ext>
            </a:extLst>
          </p:cNvPr>
          <p:cNvSpPr>
            <a:spLocks noGrp="1"/>
          </p:cNvSpPr>
          <p:nvPr>
            <p:ph type="sldNum" sz="quarter" idx="12"/>
          </p:nvPr>
        </p:nvSpPr>
        <p:spPr/>
        <p:txBody>
          <a:bodyPr/>
          <a:lstStyle/>
          <a:p>
            <a:fld id="{D8B9F07B-A662-420A-BE26-3BB95A8E389F}" type="slidenum">
              <a:rPr kumimoji="1" lang="ja-JP" altLang="en-US" smtClean="0"/>
              <a:t>12</a:t>
            </a:fld>
            <a:endParaRPr kumimoji="1" lang="ja-JP" altLang="en-US"/>
          </a:p>
        </p:txBody>
      </p:sp>
    </p:spTree>
    <p:extLst>
      <p:ext uri="{BB962C8B-B14F-4D97-AF65-F5344CB8AC3E}">
        <p14:creationId xmlns:p14="http://schemas.microsoft.com/office/powerpoint/2010/main" val="1710932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E8A29F-E401-C0E8-A732-99883B560235}"/>
              </a:ext>
            </a:extLst>
          </p:cNvPr>
          <p:cNvSpPr>
            <a:spLocks noGrp="1"/>
          </p:cNvSpPr>
          <p:nvPr>
            <p:ph type="title"/>
          </p:nvPr>
        </p:nvSpPr>
        <p:spPr>
          <a:xfrm>
            <a:off x="523874" y="210611"/>
            <a:ext cx="2590801" cy="394227"/>
          </a:xfrm>
        </p:spPr>
        <p:txBody>
          <a:bodyPr>
            <a:normAutofit/>
          </a:bodyPr>
          <a:lstStyle/>
          <a:p>
            <a:r>
              <a:rPr kumimoji="1" lang="ja-JP" altLang="en-US" sz="1100" dirty="0"/>
              <a:t>ディテーリング工程情報入力</a:t>
            </a:r>
          </a:p>
        </p:txBody>
      </p:sp>
      <p:sp>
        <p:nvSpPr>
          <p:cNvPr id="5" name="テキスト ボックス 4">
            <a:extLst>
              <a:ext uri="{FF2B5EF4-FFF2-40B4-BE49-F238E27FC236}">
                <a16:creationId xmlns:a16="http://schemas.microsoft.com/office/drawing/2014/main" id="{4A6BF4BB-6214-0ADF-ABFB-DA21171454E4}"/>
              </a:ext>
            </a:extLst>
          </p:cNvPr>
          <p:cNvSpPr txBox="1"/>
          <p:nvPr/>
        </p:nvSpPr>
        <p:spPr>
          <a:xfrm>
            <a:off x="475342" y="1437857"/>
            <a:ext cx="5907314" cy="261610"/>
          </a:xfrm>
          <a:prstGeom prst="rect">
            <a:avLst/>
          </a:prstGeom>
          <a:noFill/>
        </p:spPr>
        <p:txBody>
          <a:bodyPr wrap="square" rtlCol="0">
            <a:spAutoFit/>
          </a:bodyPr>
          <a:lstStyle/>
          <a:p>
            <a:pPr>
              <a:spcBef>
                <a:spcPts val="600"/>
              </a:spcBef>
            </a:pPr>
            <a:r>
              <a:rPr kumimoji="1" lang="ja-JP" altLang="en-US" sz="1100" dirty="0"/>
              <a:t>④メインメニューに戻り、ディテーリングをクリックします。</a:t>
            </a:r>
          </a:p>
        </p:txBody>
      </p:sp>
      <p:pic>
        <p:nvPicPr>
          <p:cNvPr id="4" name="図 3" descr="グラフィカル ユーザー インターフェイス, アプリケーション&#10;&#10;自動的に生成された説明">
            <a:extLst>
              <a:ext uri="{FF2B5EF4-FFF2-40B4-BE49-F238E27FC236}">
                <a16:creationId xmlns:a16="http://schemas.microsoft.com/office/drawing/2014/main" id="{9C8E2053-6FBC-F545-7139-E8DF36B64CDA}"/>
              </a:ext>
            </a:extLst>
          </p:cNvPr>
          <p:cNvPicPr>
            <a:picLocks noChangeAspect="1"/>
          </p:cNvPicPr>
          <p:nvPr/>
        </p:nvPicPr>
        <p:blipFill rotWithShape="1">
          <a:blip r:embed="rId2">
            <a:extLst>
              <a:ext uri="{28A0092B-C50C-407E-A947-70E740481C1C}">
                <a14:useLocalDpi xmlns:a14="http://schemas.microsoft.com/office/drawing/2010/main" val="0"/>
              </a:ext>
            </a:extLst>
          </a:blip>
          <a:srcRect l="7153" t="16622" r="5139" b="18491"/>
          <a:stretch/>
        </p:blipFill>
        <p:spPr>
          <a:xfrm>
            <a:off x="835006" y="2018460"/>
            <a:ext cx="5187988" cy="1996312"/>
          </a:xfrm>
          <a:prstGeom prst="rect">
            <a:avLst/>
          </a:prstGeom>
        </p:spPr>
      </p:pic>
      <p:sp>
        <p:nvSpPr>
          <p:cNvPr id="10" name="テキスト ボックス 9">
            <a:extLst>
              <a:ext uri="{FF2B5EF4-FFF2-40B4-BE49-F238E27FC236}">
                <a16:creationId xmlns:a16="http://schemas.microsoft.com/office/drawing/2014/main" id="{A872FC2A-0DCF-EF92-7449-240DD020418F}"/>
              </a:ext>
            </a:extLst>
          </p:cNvPr>
          <p:cNvSpPr txBox="1"/>
          <p:nvPr/>
        </p:nvSpPr>
        <p:spPr>
          <a:xfrm>
            <a:off x="394380" y="4106692"/>
            <a:ext cx="5907314" cy="261610"/>
          </a:xfrm>
          <a:prstGeom prst="rect">
            <a:avLst/>
          </a:prstGeom>
          <a:noFill/>
        </p:spPr>
        <p:txBody>
          <a:bodyPr wrap="square" rtlCol="0">
            <a:spAutoFit/>
          </a:bodyPr>
          <a:lstStyle/>
          <a:p>
            <a:pPr>
              <a:spcBef>
                <a:spcPts val="600"/>
              </a:spcBef>
            </a:pPr>
            <a:r>
              <a:rPr kumimoji="1" lang="ja-JP" altLang="en-US" sz="1100" dirty="0"/>
              <a:t>⑤</a:t>
            </a:r>
            <a:r>
              <a:rPr kumimoji="1" lang="en-US" altLang="ja-JP" sz="1100" dirty="0"/>
              <a:t>3-②</a:t>
            </a:r>
            <a:r>
              <a:rPr kumimoji="1" lang="ja-JP" altLang="en-US" sz="1100" dirty="0"/>
              <a:t>で入力した工程項目をクリックします。</a:t>
            </a:r>
          </a:p>
        </p:txBody>
      </p:sp>
      <p:pic>
        <p:nvPicPr>
          <p:cNvPr id="8" name="図 7">
            <a:extLst>
              <a:ext uri="{FF2B5EF4-FFF2-40B4-BE49-F238E27FC236}">
                <a16:creationId xmlns:a16="http://schemas.microsoft.com/office/drawing/2014/main" id="{9919F130-11BC-E89A-BBB3-362E50E1F444}"/>
              </a:ext>
            </a:extLst>
          </p:cNvPr>
          <p:cNvPicPr>
            <a:picLocks noChangeAspect="1"/>
          </p:cNvPicPr>
          <p:nvPr/>
        </p:nvPicPr>
        <p:blipFill>
          <a:blip r:embed="rId3"/>
          <a:stretch>
            <a:fillRect/>
          </a:stretch>
        </p:blipFill>
        <p:spPr>
          <a:xfrm>
            <a:off x="1042654" y="4687295"/>
            <a:ext cx="4772691" cy="4086796"/>
          </a:xfrm>
          <a:prstGeom prst="rect">
            <a:avLst/>
          </a:prstGeom>
        </p:spPr>
      </p:pic>
      <p:pic>
        <p:nvPicPr>
          <p:cNvPr id="12" name="グラフィックス 11" descr="カーソル 単色塗りつぶし">
            <a:extLst>
              <a:ext uri="{FF2B5EF4-FFF2-40B4-BE49-F238E27FC236}">
                <a16:creationId xmlns:a16="http://schemas.microsoft.com/office/drawing/2014/main" id="{585E7091-8F11-CDBE-3EBA-9D6E1A97F9B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01463" y="2633079"/>
            <a:ext cx="540000" cy="540000"/>
          </a:xfrm>
          <a:prstGeom prst="rect">
            <a:avLst/>
          </a:prstGeom>
        </p:spPr>
      </p:pic>
      <p:pic>
        <p:nvPicPr>
          <p:cNvPr id="13" name="グラフィックス 12" descr="カーソル 単色塗りつぶし">
            <a:extLst>
              <a:ext uri="{FF2B5EF4-FFF2-40B4-BE49-F238E27FC236}">
                <a16:creationId xmlns:a16="http://schemas.microsoft.com/office/drawing/2014/main" id="{B2EFF917-5988-7646-6D75-8DC24DB306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28683" y="5804643"/>
            <a:ext cx="540000" cy="540000"/>
          </a:xfrm>
          <a:prstGeom prst="rect">
            <a:avLst/>
          </a:prstGeom>
        </p:spPr>
      </p:pic>
      <p:sp>
        <p:nvSpPr>
          <p:cNvPr id="3" name="テキスト ボックス 2">
            <a:extLst>
              <a:ext uri="{FF2B5EF4-FFF2-40B4-BE49-F238E27FC236}">
                <a16:creationId xmlns:a16="http://schemas.microsoft.com/office/drawing/2014/main" id="{90CE92E9-81A9-12C8-396F-60AC2601F76F}"/>
              </a:ext>
            </a:extLst>
          </p:cNvPr>
          <p:cNvSpPr txBox="1"/>
          <p:nvPr/>
        </p:nvSpPr>
        <p:spPr>
          <a:xfrm>
            <a:off x="523874" y="857254"/>
            <a:ext cx="5154255"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t>入力した内容の確認を行います。</a:t>
            </a:r>
          </a:p>
        </p:txBody>
      </p:sp>
      <p:sp>
        <p:nvSpPr>
          <p:cNvPr id="6" name="正方形/長方形 5">
            <a:extLst>
              <a:ext uri="{FF2B5EF4-FFF2-40B4-BE49-F238E27FC236}">
                <a16:creationId xmlns:a16="http://schemas.microsoft.com/office/drawing/2014/main" id="{9CD532D2-7A1D-B83D-1306-CFCCA7DE67C2}"/>
              </a:ext>
            </a:extLst>
          </p:cNvPr>
          <p:cNvSpPr/>
          <p:nvPr/>
        </p:nvSpPr>
        <p:spPr>
          <a:xfrm>
            <a:off x="3463489" y="2186022"/>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a:extLst>
              <a:ext uri="{FF2B5EF4-FFF2-40B4-BE49-F238E27FC236}">
                <a16:creationId xmlns:a16="http://schemas.microsoft.com/office/drawing/2014/main" id="{970D04F2-DD79-FC64-D6C8-A9CE248407FE}"/>
              </a:ext>
            </a:extLst>
          </p:cNvPr>
          <p:cNvSpPr/>
          <p:nvPr/>
        </p:nvSpPr>
        <p:spPr>
          <a:xfrm>
            <a:off x="1560709" y="5353559"/>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スライド番号プレースホルダー 8">
            <a:extLst>
              <a:ext uri="{FF2B5EF4-FFF2-40B4-BE49-F238E27FC236}">
                <a16:creationId xmlns:a16="http://schemas.microsoft.com/office/drawing/2014/main" id="{84D44852-1600-0B0C-E043-2729D3B4AB36}"/>
              </a:ext>
            </a:extLst>
          </p:cNvPr>
          <p:cNvSpPr>
            <a:spLocks noGrp="1"/>
          </p:cNvSpPr>
          <p:nvPr>
            <p:ph type="sldNum" sz="quarter" idx="12"/>
          </p:nvPr>
        </p:nvSpPr>
        <p:spPr/>
        <p:txBody>
          <a:bodyPr/>
          <a:lstStyle/>
          <a:p>
            <a:fld id="{D8B9F07B-A662-420A-BE26-3BB95A8E389F}" type="slidenum">
              <a:rPr kumimoji="1" lang="ja-JP" altLang="en-US" smtClean="0"/>
              <a:t>13</a:t>
            </a:fld>
            <a:endParaRPr kumimoji="1" lang="ja-JP" altLang="en-US"/>
          </a:p>
        </p:txBody>
      </p:sp>
    </p:spTree>
    <p:extLst>
      <p:ext uri="{BB962C8B-B14F-4D97-AF65-F5344CB8AC3E}">
        <p14:creationId xmlns:p14="http://schemas.microsoft.com/office/powerpoint/2010/main" val="3410082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CD6564-6B95-9515-DAFE-790FCE162BD3}"/>
              </a:ext>
            </a:extLst>
          </p:cNvPr>
          <p:cNvSpPr>
            <a:spLocks noGrp="1"/>
          </p:cNvSpPr>
          <p:nvPr>
            <p:ph type="title"/>
          </p:nvPr>
        </p:nvSpPr>
        <p:spPr>
          <a:xfrm>
            <a:off x="573087" y="269123"/>
            <a:ext cx="2634570" cy="369506"/>
          </a:xfrm>
        </p:spPr>
        <p:txBody>
          <a:bodyPr>
            <a:noAutofit/>
          </a:bodyPr>
          <a:lstStyle/>
          <a:p>
            <a:r>
              <a:rPr kumimoji="1" lang="ja-JP" altLang="en-US" sz="1100" dirty="0"/>
              <a:t>ディテーリング工程情報入力</a:t>
            </a:r>
          </a:p>
        </p:txBody>
      </p:sp>
      <p:sp>
        <p:nvSpPr>
          <p:cNvPr id="11" name="テキスト ボックス 10">
            <a:extLst>
              <a:ext uri="{FF2B5EF4-FFF2-40B4-BE49-F238E27FC236}">
                <a16:creationId xmlns:a16="http://schemas.microsoft.com/office/drawing/2014/main" id="{DBC58F3C-45CE-50D6-656E-601E63EE83B7}"/>
              </a:ext>
            </a:extLst>
          </p:cNvPr>
          <p:cNvSpPr txBox="1"/>
          <p:nvPr/>
        </p:nvSpPr>
        <p:spPr>
          <a:xfrm>
            <a:off x="362857" y="1071706"/>
            <a:ext cx="5907314" cy="338554"/>
          </a:xfrm>
          <a:prstGeom prst="rect">
            <a:avLst/>
          </a:prstGeom>
          <a:noFill/>
        </p:spPr>
        <p:txBody>
          <a:bodyPr wrap="square" rtlCol="0">
            <a:spAutoFit/>
          </a:bodyPr>
          <a:lstStyle/>
          <a:p>
            <a:pPr>
              <a:spcBef>
                <a:spcPts val="600"/>
              </a:spcBef>
            </a:pPr>
            <a:r>
              <a:rPr kumimoji="1" lang="ja-JP" altLang="en-US" sz="1100" dirty="0"/>
              <a:t>⑥入力した内容が記載されているか確認します</a:t>
            </a:r>
            <a:r>
              <a:rPr kumimoji="1" lang="ja-JP" altLang="en-US" sz="1600" dirty="0"/>
              <a:t>。</a:t>
            </a:r>
          </a:p>
        </p:txBody>
      </p:sp>
      <p:sp>
        <p:nvSpPr>
          <p:cNvPr id="14" name="テキスト ボックス 13">
            <a:extLst>
              <a:ext uri="{FF2B5EF4-FFF2-40B4-BE49-F238E27FC236}">
                <a16:creationId xmlns:a16="http://schemas.microsoft.com/office/drawing/2014/main" id="{3221A490-DFF7-95EC-E331-67C5FF0629EA}"/>
              </a:ext>
            </a:extLst>
          </p:cNvPr>
          <p:cNvSpPr txBox="1"/>
          <p:nvPr/>
        </p:nvSpPr>
        <p:spPr>
          <a:xfrm>
            <a:off x="355483" y="1556946"/>
            <a:ext cx="5907314" cy="261610"/>
          </a:xfrm>
          <a:prstGeom prst="rect">
            <a:avLst/>
          </a:prstGeom>
          <a:noFill/>
        </p:spPr>
        <p:txBody>
          <a:bodyPr wrap="square" rtlCol="0">
            <a:spAutoFit/>
          </a:bodyPr>
          <a:lstStyle/>
          <a:p>
            <a:pPr>
              <a:spcBef>
                <a:spcPts val="600"/>
              </a:spcBef>
            </a:pPr>
            <a:r>
              <a:rPr kumimoji="1" lang="ja-JP" altLang="en-US" sz="1100" dirty="0"/>
              <a:t>⑦詳細説明文の確認は、</a:t>
            </a:r>
            <a:r>
              <a:rPr kumimoji="1" lang="en-US" altLang="ja-JP" sz="1100" dirty="0"/>
              <a:t>【</a:t>
            </a:r>
            <a:r>
              <a:rPr kumimoji="1" lang="ja-JP" altLang="en-US" sz="1100" dirty="0"/>
              <a:t>詳細はこちら</a:t>
            </a:r>
            <a:r>
              <a:rPr kumimoji="1" lang="en-US" altLang="ja-JP" sz="1100" dirty="0"/>
              <a:t>】</a:t>
            </a:r>
            <a:r>
              <a:rPr kumimoji="1" lang="ja-JP" altLang="en-US" sz="1100" dirty="0"/>
              <a:t>をクリックします。</a:t>
            </a:r>
          </a:p>
        </p:txBody>
      </p:sp>
      <p:grpSp>
        <p:nvGrpSpPr>
          <p:cNvPr id="24" name="グループ化 23">
            <a:extLst>
              <a:ext uri="{FF2B5EF4-FFF2-40B4-BE49-F238E27FC236}">
                <a16:creationId xmlns:a16="http://schemas.microsoft.com/office/drawing/2014/main" id="{721CAA97-9F9D-5791-5734-F6EE56AB278E}"/>
              </a:ext>
            </a:extLst>
          </p:cNvPr>
          <p:cNvGrpSpPr/>
          <p:nvPr/>
        </p:nvGrpSpPr>
        <p:grpSpPr>
          <a:xfrm>
            <a:off x="573087" y="2249992"/>
            <a:ext cx="5515640" cy="6494159"/>
            <a:chOff x="1065916" y="2257367"/>
            <a:chExt cx="5515640" cy="6494159"/>
          </a:xfrm>
        </p:grpSpPr>
        <p:pic>
          <p:nvPicPr>
            <p:cNvPr id="4" name="図 3">
              <a:extLst>
                <a:ext uri="{FF2B5EF4-FFF2-40B4-BE49-F238E27FC236}">
                  <a16:creationId xmlns:a16="http://schemas.microsoft.com/office/drawing/2014/main" id="{091EF564-3083-E5F9-3B7B-D50BB4C62EF0}"/>
                </a:ext>
              </a:extLst>
            </p:cNvPr>
            <p:cNvPicPr>
              <a:picLocks noChangeAspect="1"/>
            </p:cNvPicPr>
            <p:nvPr/>
          </p:nvPicPr>
          <p:blipFill>
            <a:blip r:embed="rId2"/>
            <a:stretch>
              <a:fillRect/>
            </a:stretch>
          </p:blipFill>
          <p:spPr>
            <a:xfrm>
              <a:off x="1065916" y="3159570"/>
              <a:ext cx="4726169" cy="5591956"/>
            </a:xfrm>
            <a:prstGeom prst="rect">
              <a:avLst/>
            </a:prstGeom>
          </p:spPr>
        </p:pic>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A8A620C0-2F77-0EFA-6557-2BEEC11F27EA}"/>
                </a:ext>
              </a:extLst>
            </p:cNvPr>
            <p:cNvPicPr>
              <a:picLocks noChangeAspect="1"/>
            </p:cNvPicPr>
            <p:nvPr/>
          </p:nvPicPr>
          <p:blipFill rotWithShape="1">
            <a:blip r:embed="rId3">
              <a:extLst>
                <a:ext uri="{28A0092B-C50C-407E-A947-70E740481C1C}">
                  <a14:useLocalDpi xmlns:a14="http://schemas.microsoft.com/office/drawing/2010/main" val="0"/>
                </a:ext>
              </a:extLst>
            </a:blip>
            <a:srcRect l="3776" r="41995" b="23423"/>
            <a:stretch/>
          </p:blipFill>
          <p:spPr>
            <a:xfrm>
              <a:off x="2575845" y="2257367"/>
              <a:ext cx="4005711" cy="2603712"/>
            </a:xfrm>
            <a:prstGeom prst="rect">
              <a:avLst/>
            </a:prstGeom>
            <a:ln>
              <a:solidFill>
                <a:schemeClr val="tx1"/>
              </a:solidFill>
            </a:ln>
          </p:spPr>
        </p:pic>
        <p:sp>
          <p:nvSpPr>
            <p:cNvPr id="9" name="正方形/長方形 8">
              <a:extLst>
                <a:ext uri="{FF2B5EF4-FFF2-40B4-BE49-F238E27FC236}">
                  <a16:creationId xmlns:a16="http://schemas.microsoft.com/office/drawing/2014/main" id="{B08B116F-8057-F74E-F61D-CBD8C27BF36A}"/>
                </a:ext>
              </a:extLst>
            </p:cNvPr>
            <p:cNvSpPr/>
            <p:nvPr/>
          </p:nvSpPr>
          <p:spPr>
            <a:xfrm>
              <a:off x="3583388" y="3044782"/>
              <a:ext cx="2175937" cy="150935"/>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正方形/長方形 11">
              <a:extLst>
                <a:ext uri="{FF2B5EF4-FFF2-40B4-BE49-F238E27FC236}">
                  <a16:creationId xmlns:a16="http://schemas.microsoft.com/office/drawing/2014/main" id="{4BF375B7-0200-015D-9AB5-33D3407BA552}"/>
                </a:ext>
              </a:extLst>
            </p:cNvPr>
            <p:cNvSpPr/>
            <p:nvPr/>
          </p:nvSpPr>
          <p:spPr>
            <a:xfrm>
              <a:off x="3576013" y="3562862"/>
              <a:ext cx="2175937" cy="150935"/>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0C892CD6-2498-3C56-23B4-AD84EEF3504E}"/>
                </a:ext>
              </a:extLst>
            </p:cNvPr>
            <p:cNvSpPr/>
            <p:nvPr/>
          </p:nvSpPr>
          <p:spPr>
            <a:xfrm>
              <a:off x="3597620" y="4088155"/>
              <a:ext cx="2175937" cy="150935"/>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3" name="直線コネクタ 22">
              <a:extLst>
                <a:ext uri="{FF2B5EF4-FFF2-40B4-BE49-F238E27FC236}">
                  <a16:creationId xmlns:a16="http://schemas.microsoft.com/office/drawing/2014/main" id="{8F8E4E01-7353-76E4-7E57-D55FA419E983}"/>
                </a:ext>
              </a:extLst>
            </p:cNvPr>
            <p:cNvCxnSpPr>
              <a:cxnSpLocks/>
              <a:endCxn id="9" idx="1"/>
            </p:cNvCxnSpPr>
            <p:nvPr/>
          </p:nvCxnSpPr>
          <p:spPr>
            <a:xfrm flipV="1">
              <a:off x="1759950" y="3120250"/>
              <a:ext cx="1823438" cy="23247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D578BF89-4A68-0D09-C748-A56E66129BB1}"/>
                </a:ext>
              </a:extLst>
            </p:cNvPr>
            <p:cNvCxnSpPr>
              <a:cxnSpLocks/>
            </p:cNvCxnSpPr>
            <p:nvPr/>
          </p:nvCxnSpPr>
          <p:spPr>
            <a:xfrm flipV="1">
              <a:off x="2136217" y="3713797"/>
              <a:ext cx="1587543" cy="19662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78F7C183-C14A-0103-7918-26B290B72C24}"/>
                </a:ext>
              </a:extLst>
            </p:cNvPr>
            <p:cNvCxnSpPr>
              <a:cxnSpLocks/>
              <a:stCxn id="19" idx="0"/>
            </p:cNvCxnSpPr>
            <p:nvPr/>
          </p:nvCxnSpPr>
          <p:spPr>
            <a:xfrm flipH="1" flipV="1">
              <a:off x="4033647" y="4220091"/>
              <a:ext cx="238696" cy="9213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E7B65A1E-22CD-6642-5340-4E7D7B7A87DB}"/>
                </a:ext>
              </a:extLst>
            </p:cNvPr>
            <p:cNvSpPr/>
            <p:nvPr/>
          </p:nvSpPr>
          <p:spPr>
            <a:xfrm>
              <a:off x="1436348" y="5626565"/>
              <a:ext cx="908047" cy="11519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0F0329B6-848F-05FA-C6AC-7EE5403EB0E3}"/>
                </a:ext>
              </a:extLst>
            </p:cNvPr>
            <p:cNvSpPr/>
            <p:nvPr/>
          </p:nvSpPr>
          <p:spPr>
            <a:xfrm>
              <a:off x="1436347" y="5470815"/>
              <a:ext cx="908047" cy="11519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a:extLst>
                <a:ext uri="{FF2B5EF4-FFF2-40B4-BE49-F238E27FC236}">
                  <a16:creationId xmlns:a16="http://schemas.microsoft.com/office/drawing/2014/main" id="{46AD89B5-161C-3367-4BC7-DA83935B1CCA}"/>
                </a:ext>
              </a:extLst>
            </p:cNvPr>
            <p:cNvSpPr/>
            <p:nvPr/>
          </p:nvSpPr>
          <p:spPr>
            <a:xfrm>
              <a:off x="3896076" y="5141458"/>
              <a:ext cx="752534" cy="126359"/>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6" name="スライド番号プレースホルダー 5">
            <a:extLst>
              <a:ext uri="{FF2B5EF4-FFF2-40B4-BE49-F238E27FC236}">
                <a16:creationId xmlns:a16="http://schemas.microsoft.com/office/drawing/2014/main" id="{00EF9777-67E6-BA33-65E7-73511AD3CF9A}"/>
              </a:ext>
            </a:extLst>
          </p:cNvPr>
          <p:cNvSpPr>
            <a:spLocks noGrp="1"/>
          </p:cNvSpPr>
          <p:nvPr>
            <p:ph type="sldNum" sz="quarter" idx="12"/>
          </p:nvPr>
        </p:nvSpPr>
        <p:spPr/>
        <p:txBody>
          <a:bodyPr/>
          <a:lstStyle/>
          <a:p>
            <a:fld id="{D8B9F07B-A662-420A-BE26-3BB95A8E389F}" type="slidenum">
              <a:rPr kumimoji="1" lang="ja-JP" altLang="en-US" smtClean="0"/>
              <a:t>14</a:t>
            </a:fld>
            <a:endParaRPr kumimoji="1" lang="ja-JP" altLang="en-US"/>
          </a:p>
        </p:txBody>
      </p:sp>
    </p:spTree>
    <p:extLst>
      <p:ext uri="{BB962C8B-B14F-4D97-AF65-F5344CB8AC3E}">
        <p14:creationId xmlns:p14="http://schemas.microsoft.com/office/powerpoint/2010/main" val="351769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6A5163D5-B2DB-AB76-A67E-03026875665D}"/>
              </a:ext>
            </a:extLst>
          </p:cNvPr>
          <p:cNvSpPr>
            <a:spLocks noGrp="1"/>
          </p:cNvSpPr>
          <p:nvPr>
            <p:ph type="title"/>
          </p:nvPr>
        </p:nvSpPr>
        <p:spPr>
          <a:xfrm>
            <a:off x="478861" y="245727"/>
            <a:ext cx="2190597" cy="338554"/>
          </a:xfrm>
        </p:spPr>
        <p:txBody>
          <a:bodyPr>
            <a:noAutofit/>
          </a:bodyPr>
          <a:lstStyle/>
          <a:p>
            <a:r>
              <a:rPr kumimoji="1" lang="ja-JP" altLang="en-US" sz="1100" dirty="0"/>
              <a:t>ディテーリング工程情報入力</a:t>
            </a:r>
          </a:p>
        </p:txBody>
      </p:sp>
      <p:sp>
        <p:nvSpPr>
          <p:cNvPr id="4" name="テキスト ボックス 3">
            <a:extLst>
              <a:ext uri="{FF2B5EF4-FFF2-40B4-BE49-F238E27FC236}">
                <a16:creationId xmlns:a16="http://schemas.microsoft.com/office/drawing/2014/main" id="{CF4694A0-F111-8B97-7E8A-AD8CAD5D08EE}"/>
              </a:ext>
            </a:extLst>
          </p:cNvPr>
          <p:cNvSpPr txBox="1"/>
          <p:nvPr/>
        </p:nvSpPr>
        <p:spPr>
          <a:xfrm>
            <a:off x="331378" y="1038600"/>
            <a:ext cx="5907314" cy="261610"/>
          </a:xfrm>
          <a:prstGeom prst="rect">
            <a:avLst/>
          </a:prstGeom>
          <a:noFill/>
        </p:spPr>
        <p:txBody>
          <a:bodyPr wrap="square" rtlCol="0">
            <a:spAutoFit/>
          </a:bodyPr>
          <a:lstStyle/>
          <a:p>
            <a:pPr>
              <a:spcBef>
                <a:spcPts val="600"/>
              </a:spcBef>
            </a:pPr>
            <a:r>
              <a:rPr kumimoji="1" lang="ja-JP" altLang="en-US" sz="1100" dirty="0"/>
              <a:t>⑦詳細説明文で入力した内容が記載されているか確認します。</a:t>
            </a:r>
          </a:p>
        </p:txBody>
      </p:sp>
      <p:sp>
        <p:nvSpPr>
          <p:cNvPr id="8" name="テキスト ボックス 7">
            <a:extLst>
              <a:ext uri="{FF2B5EF4-FFF2-40B4-BE49-F238E27FC236}">
                <a16:creationId xmlns:a16="http://schemas.microsoft.com/office/drawing/2014/main" id="{D99CE193-AAFE-6A50-4689-7ED5052A9C67}"/>
              </a:ext>
            </a:extLst>
          </p:cNvPr>
          <p:cNvSpPr txBox="1"/>
          <p:nvPr/>
        </p:nvSpPr>
        <p:spPr>
          <a:xfrm>
            <a:off x="331378" y="6276349"/>
            <a:ext cx="6010427" cy="338554"/>
          </a:xfrm>
          <a:prstGeom prst="rect">
            <a:avLst/>
          </a:prstGeom>
          <a:noFill/>
        </p:spPr>
        <p:txBody>
          <a:bodyPr wrap="square" rtlCol="0">
            <a:spAutoFit/>
          </a:bodyPr>
          <a:lstStyle/>
          <a:p>
            <a:r>
              <a:rPr kumimoji="1" lang="ja-JP" altLang="en-US" sz="1100" dirty="0">
                <a:latin typeface="+mn-ea"/>
              </a:rPr>
              <a:t>⑧</a:t>
            </a:r>
            <a:r>
              <a:rPr kumimoji="1" lang="en-US" altLang="ja-JP" sz="1100" dirty="0">
                <a:latin typeface="+mn-ea"/>
              </a:rPr>
              <a:t>Cancel</a:t>
            </a:r>
            <a:r>
              <a:rPr kumimoji="1" lang="ja-JP" altLang="en-US" sz="1100" dirty="0">
                <a:latin typeface="+mn-ea"/>
              </a:rPr>
              <a:t>をクリックしメインメニューに戻ります</a:t>
            </a:r>
            <a:r>
              <a:rPr kumimoji="1" lang="ja-JP" altLang="en-US" sz="1600" dirty="0">
                <a:latin typeface="+mn-ea"/>
              </a:rPr>
              <a:t>。</a:t>
            </a:r>
            <a:endParaRPr kumimoji="1" lang="en-US" altLang="ja-JP" sz="1600" dirty="0">
              <a:latin typeface="+mn-ea"/>
            </a:endParaRPr>
          </a:p>
        </p:txBody>
      </p:sp>
      <p:grpSp>
        <p:nvGrpSpPr>
          <p:cNvPr id="12" name="グループ化 11">
            <a:extLst>
              <a:ext uri="{FF2B5EF4-FFF2-40B4-BE49-F238E27FC236}">
                <a16:creationId xmlns:a16="http://schemas.microsoft.com/office/drawing/2014/main" id="{808F395C-67E8-3353-6654-3BDE32E318E7}"/>
              </a:ext>
            </a:extLst>
          </p:cNvPr>
          <p:cNvGrpSpPr/>
          <p:nvPr/>
        </p:nvGrpSpPr>
        <p:grpSpPr>
          <a:xfrm>
            <a:off x="788301" y="3312432"/>
            <a:ext cx="5281397" cy="2758063"/>
            <a:chOff x="788301" y="3312432"/>
            <a:chExt cx="5281397" cy="2758063"/>
          </a:xfrm>
        </p:grpSpPr>
        <p:pic>
          <p:nvPicPr>
            <p:cNvPr id="9" name="図 8">
              <a:extLst>
                <a:ext uri="{FF2B5EF4-FFF2-40B4-BE49-F238E27FC236}">
                  <a16:creationId xmlns:a16="http://schemas.microsoft.com/office/drawing/2014/main" id="{AC52BA5F-341C-24DB-4015-B3760BE6D517}"/>
                </a:ext>
              </a:extLst>
            </p:cNvPr>
            <p:cNvPicPr>
              <a:picLocks noChangeAspect="1"/>
            </p:cNvPicPr>
            <p:nvPr/>
          </p:nvPicPr>
          <p:blipFill>
            <a:blip r:embed="rId2"/>
            <a:stretch>
              <a:fillRect/>
            </a:stretch>
          </p:blipFill>
          <p:spPr>
            <a:xfrm>
              <a:off x="788301" y="3312432"/>
              <a:ext cx="5281397" cy="2758063"/>
            </a:xfrm>
            <a:prstGeom prst="rect">
              <a:avLst/>
            </a:prstGeom>
          </p:spPr>
        </p:pic>
        <p:sp>
          <p:nvSpPr>
            <p:cNvPr id="2" name="正方形/長方形 1">
              <a:extLst>
                <a:ext uri="{FF2B5EF4-FFF2-40B4-BE49-F238E27FC236}">
                  <a16:creationId xmlns:a16="http://schemas.microsoft.com/office/drawing/2014/main" id="{E125452C-FAA7-BA3F-50A3-986CA9B29B94}"/>
                </a:ext>
              </a:extLst>
            </p:cNvPr>
            <p:cNvSpPr/>
            <p:nvPr/>
          </p:nvSpPr>
          <p:spPr>
            <a:xfrm>
              <a:off x="1132518" y="4137213"/>
              <a:ext cx="2175937" cy="150935"/>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テキスト ボックス 4">
            <a:extLst>
              <a:ext uri="{FF2B5EF4-FFF2-40B4-BE49-F238E27FC236}">
                <a16:creationId xmlns:a16="http://schemas.microsoft.com/office/drawing/2014/main" id="{50B84DCE-98EA-FB84-4341-639A8591D7AB}"/>
              </a:ext>
            </a:extLst>
          </p:cNvPr>
          <p:cNvSpPr txBox="1"/>
          <p:nvPr/>
        </p:nvSpPr>
        <p:spPr>
          <a:xfrm>
            <a:off x="423786" y="6974794"/>
            <a:ext cx="6010427" cy="261610"/>
          </a:xfrm>
          <a:prstGeom prst="rect">
            <a:avLst/>
          </a:prstGeom>
          <a:solidFill>
            <a:schemeClr val="accent1">
              <a:lumMod val="40000"/>
              <a:lumOff val="60000"/>
            </a:schemeClr>
          </a:solidFill>
        </p:spPr>
        <p:txBody>
          <a:bodyPr wrap="square" rtlCol="0">
            <a:spAutoFit/>
          </a:bodyPr>
          <a:lstStyle/>
          <a:p>
            <a:r>
              <a:rPr kumimoji="1" lang="ja-JP" altLang="en-US" sz="1100" dirty="0">
                <a:latin typeface="+mn-ea"/>
              </a:rPr>
              <a:t>続けて、同様の手順で各項目の入力を行ってください。</a:t>
            </a:r>
            <a:endParaRPr kumimoji="1" lang="en-US" altLang="ja-JP" sz="1100" dirty="0">
              <a:latin typeface="+mn-ea"/>
            </a:endParaRPr>
          </a:p>
        </p:txBody>
      </p:sp>
      <p:grpSp>
        <p:nvGrpSpPr>
          <p:cNvPr id="10" name="グループ化 9">
            <a:extLst>
              <a:ext uri="{FF2B5EF4-FFF2-40B4-BE49-F238E27FC236}">
                <a16:creationId xmlns:a16="http://schemas.microsoft.com/office/drawing/2014/main" id="{74384BF0-AAD1-1454-E527-6C45002B981F}"/>
              </a:ext>
            </a:extLst>
          </p:cNvPr>
          <p:cNvGrpSpPr/>
          <p:nvPr/>
        </p:nvGrpSpPr>
        <p:grpSpPr>
          <a:xfrm>
            <a:off x="2520170" y="1502269"/>
            <a:ext cx="4005711" cy="2259122"/>
            <a:chOff x="2520170" y="1502269"/>
            <a:chExt cx="4005711" cy="2259122"/>
          </a:xfrm>
        </p:grpSpPr>
        <p:pic>
          <p:nvPicPr>
            <p:cNvPr id="6" name="図 5" descr="グラフィカル ユーザー インターフェイス, テキスト, アプリケーション, メール">
              <a:extLst>
                <a:ext uri="{FF2B5EF4-FFF2-40B4-BE49-F238E27FC236}">
                  <a16:creationId xmlns:a16="http://schemas.microsoft.com/office/drawing/2014/main" id="{7F3C1E25-31B8-0A7E-4C32-982739FA465B}"/>
                </a:ext>
              </a:extLst>
            </p:cNvPr>
            <p:cNvPicPr>
              <a:picLocks noChangeAspect="1"/>
            </p:cNvPicPr>
            <p:nvPr/>
          </p:nvPicPr>
          <p:blipFill rotWithShape="1">
            <a:blip r:embed="rId3">
              <a:extLst>
                <a:ext uri="{28A0092B-C50C-407E-A947-70E740481C1C}">
                  <a14:useLocalDpi xmlns:a14="http://schemas.microsoft.com/office/drawing/2010/main" val="0"/>
                </a:ext>
              </a:extLst>
            </a:blip>
            <a:srcRect l="3776" t="3059" r="41995" b="30498"/>
            <a:stretch/>
          </p:blipFill>
          <p:spPr>
            <a:xfrm>
              <a:off x="2520170" y="1502269"/>
              <a:ext cx="4005711" cy="2259122"/>
            </a:xfrm>
            <a:prstGeom prst="rect">
              <a:avLst/>
            </a:prstGeom>
            <a:ln>
              <a:solidFill>
                <a:schemeClr val="tx1"/>
              </a:solidFill>
            </a:ln>
          </p:spPr>
        </p:pic>
        <p:sp>
          <p:nvSpPr>
            <p:cNvPr id="7" name="正方形/長方形 6">
              <a:extLst>
                <a:ext uri="{FF2B5EF4-FFF2-40B4-BE49-F238E27FC236}">
                  <a16:creationId xmlns:a16="http://schemas.microsoft.com/office/drawing/2014/main" id="{FD0DA5DD-F3B4-55BC-C804-1CAB5D2CDA21}"/>
                </a:ext>
              </a:extLst>
            </p:cNvPr>
            <p:cNvSpPr/>
            <p:nvPr/>
          </p:nvSpPr>
          <p:spPr>
            <a:xfrm>
              <a:off x="3555057" y="3236965"/>
              <a:ext cx="2175937" cy="150935"/>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cxnSp>
        <p:nvCxnSpPr>
          <p:cNvPr id="13" name="直線コネクタ 12">
            <a:extLst>
              <a:ext uri="{FF2B5EF4-FFF2-40B4-BE49-F238E27FC236}">
                <a16:creationId xmlns:a16="http://schemas.microsoft.com/office/drawing/2014/main" id="{76F7F469-0D53-19C5-C3C3-6F7B66117C8B}"/>
              </a:ext>
            </a:extLst>
          </p:cNvPr>
          <p:cNvCxnSpPr>
            <a:cxnSpLocks/>
          </p:cNvCxnSpPr>
          <p:nvPr/>
        </p:nvCxnSpPr>
        <p:spPr>
          <a:xfrm flipV="1">
            <a:off x="2377440" y="3387900"/>
            <a:ext cx="1965902" cy="7493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スライド番号プレースホルダー 10">
            <a:extLst>
              <a:ext uri="{FF2B5EF4-FFF2-40B4-BE49-F238E27FC236}">
                <a16:creationId xmlns:a16="http://schemas.microsoft.com/office/drawing/2014/main" id="{B1ACE88A-9C2E-50A5-D75B-F7BEAA61A132}"/>
              </a:ext>
            </a:extLst>
          </p:cNvPr>
          <p:cNvSpPr>
            <a:spLocks noGrp="1"/>
          </p:cNvSpPr>
          <p:nvPr>
            <p:ph type="sldNum" sz="quarter" idx="12"/>
          </p:nvPr>
        </p:nvSpPr>
        <p:spPr/>
        <p:txBody>
          <a:bodyPr/>
          <a:lstStyle/>
          <a:p>
            <a:fld id="{D8B9F07B-A662-420A-BE26-3BB95A8E389F}" type="slidenum">
              <a:rPr kumimoji="1" lang="ja-JP" altLang="en-US" smtClean="0"/>
              <a:t>15</a:t>
            </a:fld>
            <a:endParaRPr kumimoji="1" lang="ja-JP" altLang="en-US"/>
          </a:p>
        </p:txBody>
      </p:sp>
    </p:spTree>
    <p:extLst>
      <p:ext uri="{BB962C8B-B14F-4D97-AF65-F5344CB8AC3E}">
        <p14:creationId xmlns:p14="http://schemas.microsoft.com/office/powerpoint/2010/main" val="3405979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6A5163D5-B2DB-AB76-A67E-03026875665D}"/>
              </a:ext>
            </a:extLst>
          </p:cNvPr>
          <p:cNvSpPr>
            <a:spLocks noGrp="1"/>
          </p:cNvSpPr>
          <p:nvPr>
            <p:ph type="title"/>
          </p:nvPr>
        </p:nvSpPr>
        <p:spPr>
          <a:xfrm>
            <a:off x="478861" y="245727"/>
            <a:ext cx="2190597" cy="338554"/>
          </a:xfrm>
        </p:spPr>
        <p:txBody>
          <a:bodyPr>
            <a:noAutofit/>
          </a:bodyPr>
          <a:lstStyle/>
          <a:p>
            <a:r>
              <a:rPr lang="ja-JP" altLang="en-US" sz="1100" dirty="0"/>
              <a:t>付帯作業</a:t>
            </a:r>
            <a:r>
              <a:rPr kumimoji="1" lang="ja-JP" altLang="en-US" sz="1100" dirty="0"/>
              <a:t>情報入力</a:t>
            </a:r>
          </a:p>
        </p:txBody>
      </p:sp>
      <p:sp>
        <p:nvSpPr>
          <p:cNvPr id="8" name="テキスト ボックス 7">
            <a:extLst>
              <a:ext uri="{FF2B5EF4-FFF2-40B4-BE49-F238E27FC236}">
                <a16:creationId xmlns:a16="http://schemas.microsoft.com/office/drawing/2014/main" id="{D99CE193-AAFE-6A50-4689-7ED5052A9C67}"/>
              </a:ext>
            </a:extLst>
          </p:cNvPr>
          <p:cNvSpPr txBox="1"/>
          <p:nvPr/>
        </p:nvSpPr>
        <p:spPr>
          <a:xfrm>
            <a:off x="505436" y="1806765"/>
            <a:ext cx="6010427" cy="261610"/>
          </a:xfrm>
          <a:prstGeom prst="rect">
            <a:avLst/>
          </a:prstGeom>
          <a:noFill/>
        </p:spPr>
        <p:txBody>
          <a:bodyPr wrap="square" rtlCol="0">
            <a:spAutoFit/>
          </a:bodyPr>
          <a:lstStyle/>
          <a:p>
            <a:r>
              <a:rPr kumimoji="1" lang="ja-JP" altLang="en-US" sz="1100" dirty="0">
                <a:latin typeface="+mn-ea"/>
              </a:rPr>
              <a:t>①メインメニューからディテーリングをクリックします。</a:t>
            </a:r>
            <a:endParaRPr kumimoji="1" lang="en-US" altLang="ja-JP" sz="1600" dirty="0">
              <a:latin typeface="+mn-ea"/>
            </a:endParaRPr>
          </a:p>
        </p:txBody>
      </p:sp>
      <p:sp>
        <p:nvSpPr>
          <p:cNvPr id="12" name="テキスト ボックス 11">
            <a:extLst>
              <a:ext uri="{FF2B5EF4-FFF2-40B4-BE49-F238E27FC236}">
                <a16:creationId xmlns:a16="http://schemas.microsoft.com/office/drawing/2014/main" id="{8FC2D779-3641-7D12-8858-AE25ECAE056F}"/>
              </a:ext>
            </a:extLst>
          </p:cNvPr>
          <p:cNvSpPr txBox="1"/>
          <p:nvPr/>
        </p:nvSpPr>
        <p:spPr>
          <a:xfrm>
            <a:off x="508582" y="1339732"/>
            <a:ext cx="5907314"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t>通常メニューの規定範囲外で発生した作業を付帯作業として入力することができます。</a:t>
            </a:r>
          </a:p>
        </p:txBody>
      </p:sp>
      <p:grpSp>
        <p:nvGrpSpPr>
          <p:cNvPr id="2" name="グループ化 1">
            <a:extLst>
              <a:ext uri="{FF2B5EF4-FFF2-40B4-BE49-F238E27FC236}">
                <a16:creationId xmlns:a16="http://schemas.microsoft.com/office/drawing/2014/main" id="{2C1CAA55-B8BD-A65A-CCA8-71CFD27BB383}"/>
              </a:ext>
            </a:extLst>
          </p:cNvPr>
          <p:cNvGrpSpPr/>
          <p:nvPr/>
        </p:nvGrpSpPr>
        <p:grpSpPr>
          <a:xfrm>
            <a:off x="457026" y="936202"/>
            <a:ext cx="5538463" cy="338554"/>
            <a:chOff x="376562" y="1045727"/>
            <a:chExt cx="5538463" cy="338554"/>
          </a:xfrm>
        </p:grpSpPr>
        <p:sp>
          <p:nvSpPr>
            <p:cNvPr id="10" name="テキスト ボックス 9">
              <a:extLst>
                <a:ext uri="{FF2B5EF4-FFF2-40B4-BE49-F238E27FC236}">
                  <a16:creationId xmlns:a16="http://schemas.microsoft.com/office/drawing/2014/main" id="{2D08F2A2-FAF2-6519-6DC2-608F7E0B0E75}"/>
                </a:ext>
              </a:extLst>
            </p:cNvPr>
            <p:cNvSpPr txBox="1"/>
            <p:nvPr/>
          </p:nvSpPr>
          <p:spPr>
            <a:xfrm>
              <a:off x="376562" y="1045727"/>
              <a:ext cx="5538463" cy="338554"/>
            </a:xfrm>
            <a:prstGeom prst="rect">
              <a:avLst/>
            </a:prstGeom>
            <a:noFill/>
          </p:spPr>
          <p:txBody>
            <a:bodyPr wrap="square" rtlCol="0">
              <a:spAutoFit/>
            </a:bodyPr>
            <a:lstStyle/>
            <a:p>
              <a:r>
                <a:rPr kumimoji="1" lang="ja-JP" altLang="en-US" sz="1600" dirty="0"/>
                <a:t>６・付帯作業情報入力</a:t>
              </a:r>
              <a:endParaRPr kumimoji="1" lang="en-US" altLang="ja-JP" sz="1600" dirty="0"/>
            </a:p>
          </p:txBody>
        </p:sp>
        <p:cxnSp>
          <p:nvCxnSpPr>
            <p:cNvPr id="13" name="直線コネクタ 12">
              <a:extLst>
                <a:ext uri="{FF2B5EF4-FFF2-40B4-BE49-F238E27FC236}">
                  <a16:creationId xmlns:a16="http://schemas.microsoft.com/office/drawing/2014/main" id="{CFBD10BF-ABB4-6675-C344-B58DEAA292D4}"/>
                </a:ext>
              </a:extLst>
            </p:cNvPr>
            <p:cNvCxnSpPr/>
            <p:nvPr/>
          </p:nvCxnSpPr>
          <p:spPr>
            <a:xfrm>
              <a:off x="494729" y="1312894"/>
              <a:ext cx="5420296" cy="0"/>
            </a:xfrm>
            <a:prstGeom prst="line">
              <a:avLst/>
            </a:prstGeom>
          </p:spPr>
          <p:style>
            <a:lnRef idx="1">
              <a:schemeClr val="dk1"/>
            </a:lnRef>
            <a:fillRef idx="0">
              <a:schemeClr val="dk1"/>
            </a:fillRef>
            <a:effectRef idx="0">
              <a:schemeClr val="dk1"/>
            </a:effectRef>
            <a:fontRef idx="minor">
              <a:schemeClr val="tx1"/>
            </a:fontRef>
          </p:style>
        </p:cxnSp>
      </p:grpSp>
      <p:grpSp>
        <p:nvGrpSpPr>
          <p:cNvPr id="14" name="グループ化 13">
            <a:extLst>
              <a:ext uri="{FF2B5EF4-FFF2-40B4-BE49-F238E27FC236}">
                <a16:creationId xmlns:a16="http://schemas.microsoft.com/office/drawing/2014/main" id="{1744EF83-1457-9E84-D064-B7CB0219D5F3}"/>
              </a:ext>
            </a:extLst>
          </p:cNvPr>
          <p:cNvGrpSpPr/>
          <p:nvPr/>
        </p:nvGrpSpPr>
        <p:grpSpPr>
          <a:xfrm>
            <a:off x="1168558" y="4971003"/>
            <a:ext cx="4520885" cy="3127270"/>
            <a:chOff x="745613" y="2272455"/>
            <a:chExt cx="4800359" cy="3407313"/>
          </a:xfrm>
        </p:grpSpPr>
        <p:pic>
          <p:nvPicPr>
            <p:cNvPr id="7" name="図 6">
              <a:extLst>
                <a:ext uri="{FF2B5EF4-FFF2-40B4-BE49-F238E27FC236}">
                  <a16:creationId xmlns:a16="http://schemas.microsoft.com/office/drawing/2014/main" id="{DB9991B0-DA15-0363-B73A-46EA92C4115E}"/>
                </a:ext>
              </a:extLst>
            </p:cNvPr>
            <p:cNvPicPr>
              <a:picLocks noChangeAspect="1"/>
            </p:cNvPicPr>
            <p:nvPr/>
          </p:nvPicPr>
          <p:blipFill>
            <a:blip r:embed="rId2"/>
            <a:stretch>
              <a:fillRect/>
            </a:stretch>
          </p:blipFill>
          <p:spPr>
            <a:xfrm>
              <a:off x="745613" y="2272455"/>
              <a:ext cx="4800359" cy="3407313"/>
            </a:xfrm>
            <a:prstGeom prst="rect">
              <a:avLst/>
            </a:prstGeom>
          </p:spPr>
        </p:pic>
        <p:pic>
          <p:nvPicPr>
            <p:cNvPr id="11" name="グラフィックス 10" descr="カーソル 単色塗りつぶし">
              <a:extLst>
                <a:ext uri="{FF2B5EF4-FFF2-40B4-BE49-F238E27FC236}">
                  <a16:creationId xmlns:a16="http://schemas.microsoft.com/office/drawing/2014/main" id="{A8CE9855-91F0-F9A8-9AE7-9994CD59B3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50940" y="4556669"/>
              <a:ext cx="588357" cy="588356"/>
            </a:xfrm>
            <a:prstGeom prst="rect">
              <a:avLst/>
            </a:prstGeom>
          </p:spPr>
        </p:pic>
      </p:grpSp>
      <p:grpSp>
        <p:nvGrpSpPr>
          <p:cNvPr id="18" name="グループ化 17">
            <a:extLst>
              <a:ext uri="{FF2B5EF4-FFF2-40B4-BE49-F238E27FC236}">
                <a16:creationId xmlns:a16="http://schemas.microsoft.com/office/drawing/2014/main" id="{8F322421-DD29-EF6F-5B7F-5BE3709EE0C4}"/>
              </a:ext>
            </a:extLst>
          </p:cNvPr>
          <p:cNvGrpSpPr/>
          <p:nvPr/>
        </p:nvGrpSpPr>
        <p:grpSpPr>
          <a:xfrm>
            <a:off x="1125000" y="2252287"/>
            <a:ext cx="4608000" cy="2047217"/>
            <a:chOff x="1089000" y="2252287"/>
            <a:chExt cx="4680000" cy="2047217"/>
          </a:xfrm>
        </p:grpSpPr>
        <p:pic>
          <p:nvPicPr>
            <p:cNvPr id="16" name="図 15">
              <a:extLst>
                <a:ext uri="{FF2B5EF4-FFF2-40B4-BE49-F238E27FC236}">
                  <a16:creationId xmlns:a16="http://schemas.microsoft.com/office/drawing/2014/main" id="{C932C997-FF9B-B9EE-BEC1-BB8DF83A78AA}"/>
                </a:ext>
              </a:extLst>
            </p:cNvPr>
            <p:cNvPicPr>
              <a:picLocks noChangeAspect="1"/>
            </p:cNvPicPr>
            <p:nvPr/>
          </p:nvPicPr>
          <p:blipFill>
            <a:blip r:embed="rId5"/>
            <a:stretch>
              <a:fillRect/>
            </a:stretch>
          </p:blipFill>
          <p:spPr>
            <a:xfrm>
              <a:off x="1089000" y="2252287"/>
              <a:ext cx="4680000" cy="2047217"/>
            </a:xfrm>
            <a:prstGeom prst="rect">
              <a:avLst/>
            </a:prstGeom>
          </p:spPr>
        </p:pic>
        <p:pic>
          <p:nvPicPr>
            <p:cNvPr id="17" name="グラフィックス 16" descr="カーソル 単色塗りつぶし">
              <a:extLst>
                <a:ext uri="{FF2B5EF4-FFF2-40B4-BE49-F238E27FC236}">
                  <a16:creationId xmlns:a16="http://schemas.microsoft.com/office/drawing/2014/main" id="{22011FB8-05EB-D323-6E68-1F411FD961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61756" y="3059884"/>
              <a:ext cx="540000" cy="526257"/>
            </a:xfrm>
            <a:prstGeom prst="rect">
              <a:avLst/>
            </a:prstGeom>
          </p:spPr>
        </p:pic>
      </p:grpSp>
      <p:sp>
        <p:nvSpPr>
          <p:cNvPr id="20" name="正方形/長方形 19">
            <a:extLst>
              <a:ext uri="{FF2B5EF4-FFF2-40B4-BE49-F238E27FC236}">
                <a16:creationId xmlns:a16="http://schemas.microsoft.com/office/drawing/2014/main" id="{2884B73E-3C26-468B-296D-E2A861E282E6}"/>
              </a:ext>
            </a:extLst>
          </p:cNvPr>
          <p:cNvSpPr/>
          <p:nvPr/>
        </p:nvSpPr>
        <p:spPr>
          <a:xfrm>
            <a:off x="3528253" y="2628814"/>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テキスト ボックス 18">
            <a:extLst>
              <a:ext uri="{FF2B5EF4-FFF2-40B4-BE49-F238E27FC236}">
                <a16:creationId xmlns:a16="http://schemas.microsoft.com/office/drawing/2014/main" id="{0F1A2CB7-ED7F-E012-2FA5-D49750680DFC}"/>
              </a:ext>
            </a:extLst>
          </p:cNvPr>
          <p:cNvSpPr txBox="1"/>
          <p:nvPr/>
        </p:nvSpPr>
        <p:spPr>
          <a:xfrm>
            <a:off x="505435" y="4390167"/>
            <a:ext cx="6010427" cy="261610"/>
          </a:xfrm>
          <a:prstGeom prst="rect">
            <a:avLst/>
          </a:prstGeom>
          <a:noFill/>
        </p:spPr>
        <p:txBody>
          <a:bodyPr wrap="square" rtlCol="0">
            <a:spAutoFit/>
          </a:bodyPr>
          <a:lstStyle/>
          <a:p>
            <a:r>
              <a:rPr kumimoji="1" lang="ja-JP" altLang="en-US" sz="1100" dirty="0">
                <a:latin typeface="+mn-ea"/>
              </a:rPr>
              <a:t>②ディテーリングメニューから付帯作業をクリックします。</a:t>
            </a:r>
            <a:endParaRPr kumimoji="1" lang="en-US" altLang="ja-JP" sz="1600" dirty="0">
              <a:latin typeface="+mn-ea"/>
            </a:endParaRPr>
          </a:p>
        </p:txBody>
      </p:sp>
      <p:sp>
        <p:nvSpPr>
          <p:cNvPr id="21" name="正方形/長方形 20">
            <a:extLst>
              <a:ext uri="{FF2B5EF4-FFF2-40B4-BE49-F238E27FC236}">
                <a16:creationId xmlns:a16="http://schemas.microsoft.com/office/drawing/2014/main" id="{5F7EDDE0-8509-801D-F6AD-4B8448A1B183}"/>
              </a:ext>
            </a:extLst>
          </p:cNvPr>
          <p:cNvSpPr/>
          <p:nvPr/>
        </p:nvSpPr>
        <p:spPr>
          <a:xfrm>
            <a:off x="1401687" y="6602298"/>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スライド番号プレースホルダー 3">
            <a:extLst>
              <a:ext uri="{FF2B5EF4-FFF2-40B4-BE49-F238E27FC236}">
                <a16:creationId xmlns:a16="http://schemas.microsoft.com/office/drawing/2014/main" id="{159E20A9-CE15-7804-25CC-93366804ABE1}"/>
              </a:ext>
            </a:extLst>
          </p:cNvPr>
          <p:cNvSpPr>
            <a:spLocks noGrp="1"/>
          </p:cNvSpPr>
          <p:nvPr>
            <p:ph type="sldNum" sz="quarter" idx="12"/>
          </p:nvPr>
        </p:nvSpPr>
        <p:spPr/>
        <p:txBody>
          <a:bodyPr/>
          <a:lstStyle/>
          <a:p>
            <a:fld id="{D8B9F07B-A662-420A-BE26-3BB95A8E389F}" type="slidenum">
              <a:rPr kumimoji="1" lang="ja-JP" altLang="en-US" smtClean="0"/>
              <a:t>16</a:t>
            </a:fld>
            <a:endParaRPr kumimoji="1" lang="ja-JP" altLang="en-US"/>
          </a:p>
        </p:txBody>
      </p:sp>
    </p:spTree>
    <p:extLst>
      <p:ext uri="{BB962C8B-B14F-4D97-AF65-F5344CB8AC3E}">
        <p14:creationId xmlns:p14="http://schemas.microsoft.com/office/powerpoint/2010/main" val="985705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6A5163D5-B2DB-AB76-A67E-03026875665D}"/>
              </a:ext>
            </a:extLst>
          </p:cNvPr>
          <p:cNvSpPr>
            <a:spLocks noGrp="1"/>
          </p:cNvSpPr>
          <p:nvPr>
            <p:ph type="title"/>
          </p:nvPr>
        </p:nvSpPr>
        <p:spPr>
          <a:xfrm>
            <a:off x="478861" y="245727"/>
            <a:ext cx="2190597" cy="338554"/>
          </a:xfrm>
        </p:spPr>
        <p:txBody>
          <a:bodyPr>
            <a:noAutofit/>
          </a:bodyPr>
          <a:lstStyle/>
          <a:p>
            <a:r>
              <a:rPr lang="ja-JP" altLang="en-US" sz="1100" dirty="0"/>
              <a:t>付帯作業</a:t>
            </a:r>
            <a:r>
              <a:rPr kumimoji="1" lang="ja-JP" altLang="en-US" sz="1100" dirty="0"/>
              <a:t>情報入力</a:t>
            </a:r>
          </a:p>
        </p:txBody>
      </p:sp>
      <p:sp>
        <p:nvSpPr>
          <p:cNvPr id="8" name="テキスト ボックス 7">
            <a:extLst>
              <a:ext uri="{FF2B5EF4-FFF2-40B4-BE49-F238E27FC236}">
                <a16:creationId xmlns:a16="http://schemas.microsoft.com/office/drawing/2014/main" id="{D99CE193-AAFE-6A50-4689-7ED5052A9C67}"/>
              </a:ext>
            </a:extLst>
          </p:cNvPr>
          <p:cNvSpPr txBox="1"/>
          <p:nvPr/>
        </p:nvSpPr>
        <p:spPr>
          <a:xfrm>
            <a:off x="405471" y="881791"/>
            <a:ext cx="2464339" cy="260014"/>
          </a:xfrm>
          <a:prstGeom prst="rect">
            <a:avLst/>
          </a:prstGeom>
          <a:noFill/>
        </p:spPr>
        <p:txBody>
          <a:bodyPr wrap="square" rtlCol="0">
            <a:spAutoFit/>
          </a:bodyPr>
          <a:lstStyle/>
          <a:p>
            <a:r>
              <a:rPr kumimoji="1" lang="ja-JP" altLang="en-US" sz="1100" dirty="0">
                <a:latin typeface="+mn-ea"/>
              </a:rPr>
              <a:t>③付帯作業内容を入力します。</a:t>
            </a:r>
            <a:endParaRPr kumimoji="1" lang="en-US" altLang="ja-JP" sz="1600" dirty="0">
              <a:latin typeface="+mn-ea"/>
            </a:endParaRPr>
          </a:p>
        </p:txBody>
      </p:sp>
      <p:pic>
        <p:nvPicPr>
          <p:cNvPr id="11" name="グラフィックス 10" descr="カーソル 単色塗りつぶし">
            <a:extLst>
              <a:ext uri="{FF2B5EF4-FFF2-40B4-BE49-F238E27FC236}">
                <a16:creationId xmlns:a16="http://schemas.microsoft.com/office/drawing/2014/main" id="{A8CE9855-91F0-F9A8-9AE7-9994CD59B3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06844" y="6661184"/>
            <a:ext cx="540000" cy="540000"/>
          </a:xfrm>
          <a:prstGeom prst="rect">
            <a:avLst/>
          </a:prstGeom>
        </p:spPr>
      </p:pic>
      <p:grpSp>
        <p:nvGrpSpPr>
          <p:cNvPr id="5" name="グループ化 4">
            <a:extLst>
              <a:ext uri="{FF2B5EF4-FFF2-40B4-BE49-F238E27FC236}">
                <a16:creationId xmlns:a16="http://schemas.microsoft.com/office/drawing/2014/main" id="{4AB06B3E-88CE-B41B-2285-4906CCD358E5}"/>
              </a:ext>
            </a:extLst>
          </p:cNvPr>
          <p:cNvGrpSpPr/>
          <p:nvPr/>
        </p:nvGrpSpPr>
        <p:grpSpPr>
          <a:xfrm>
            <a:off x="688328" y="1141805"/>
            <a:ext cx="5322081" cy="5640030"/>
            <a:chOff x="688328" y="1141805"/>
            <a:chExt cx="5322081" cy="5640030"/>
          </a:xfrm>
        </p:grpSpPr>
        <p:pic>
          <p:nvPicPr>
            <p:cNvPr id="15" name="図 14">
              <a:extLst>
                <a:ext uri="{FF2B5EF4-FFF2-40B4-BE49-F238E27FC236}">
                  <a16:creationId xmlns:a16="http://schemas.microsoft.com/office/drawing/2014/main" id="{D94FA9CB-E343-BAC6-24C7-539954A37CFC}"/>
                </a:ext>
              </a:extLst>
            </p:cNvPr>
            <p:cNvPicPr>
              <a:picLocks noChangeAspect="1"/>
            </p:cNvPicPr>
            <p:nvPr/>
          </p:nvPicPr>
          <p:blipFill>
            <a:blip r:embed="rId4"/>
            <a:stretch>
              <a:fillRect/>
            </a:stretch>
          </p:blipFill>
          <p:spPr>
            <a:xfrm>
              <a:off x="847591" y="1440911"/>
              <a:ext cx="5162818" cy="5340924"/>
            </a:xfrm>
            <a:prstGeom prst="rect">
              <a:avLst/>
            </a:prstGeom>
          </p:spPr>
        </p:pic>
        <p:sp>
          <p:nvSpPr>
            <p:cNvPr id="12" name="テキスト ボックス 11">
              <a:extLst>
                <a:ext uri="{FF2B5EF4-FFF2-40B4-BE49-F238E27FC236}">
                  <a16:creationId xmlns:a16="http://schemas.microsoft.com/office/drawing/2014/main" id="{8FC2D779-3641-7D12-8858-AE25ECAE056F}"/>
                </a:ext>
              </a:extLst>
            </p:cNvPr>
            <p:cNvSpPr txBox="1"/>
            <p:nvPr/>
          </p:nvSpPr>
          <p:spPr>
            <a:xfrm>
              <a:off x="688328" y="1719846"/>
              <a:ext cx="1981130"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t>例・各ヒンジ周りの清掃</a:t>
              </a:r>
            </a:p>
          </p:txBody>
        </p:sp>
        <p:sp>
          <p:nvSpPr>
            <p:cNvPr id="2" name="正方形/長方形 1">
              <a:extLst>
                <a:ext uri="{FF2B5EF4-FFF2-40B4-BE49-F238E27FC236}">
                  <a16:creationId xmlns:a16="http://schemas.microsoft.com/office/drawing/2014/main" id="{E125452C-FAA7-BA3F-50A3-986CA9B29B94}"/>
                </a:ext>
              </a:extLst>
            </p:cNvPr>
            <p:cNvSpPr/>
            <p:nvPr/>
          </p:nvSpPr>
          <p:spPr>
            <a:xfrm>
              <a:off x="1237551" y="2278966"/>
              <a:ext cx="964044" cy="26161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正方形/長方形 15">
              <a:extLst>
                <a:ext uri="{FF2B5EF4-FFF2-40B4-BE49-F238E27FC236}">
                  <a16:creationId xmlns:a16="http://schemas.microsoft.com/office/drawing/2014/main" id="{702E096B-8BAD-D799-DA0B-535FA6217D9A}"/>
                </a:ext>
              </a:extLst>
            </p:cNvPr>
            <p:cNvSpPr/>
            <p:nvPr/>
          </p:nvSpPr>
          <p:spPr>
            <a:xfrm>
              <a:off x="5176910" y="2278966"/>
              <a:ext cx="525195" cy="261610"/>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7" name="直線コネクタ 16">
              <a:extLst>
                <a:ext uri="{FF2B5EF4-FFF2-40B4-BE49-F238E27FC236}">
                  <a16:creationId xmlns:a16="http://schemas.microsoft.com/office/drawing/2014/main" id="{D35930BC-5340-CA2C-405E-BC3968272D6F}"/>
                </a:ext>
              </a:extLst>
            </p:cNvPr>
            <p:cNvCxnSpPr>
              <a:cxnSpLocks/>
              <a:stCxn id="2" idx="1"/>
            </p:cNvCxnSpPr>
            <p:nvPr/>
          </p:nvCxnSpPr>
          <p:spPr>
            <a:xfrm flipH="1" flipV="1">
              <a:off x="1041009" y="1981456"/>
              <a:ext cx="196542" cy="42831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636C8D5-F371-F710-ECD3-694D4CAFB6CD}"/>
                </a:ext>
              </a:extLst>
            </p:cNvPr>
            <p:cNvSpPr txBox="1"/>
            <p:nvPr/>
          </p:nvSpPr>
          <p:spPr>
            <a:xfrm>
              <a:off x="4624938" y="1680753"/>
              <a:ext cx="1385471"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t>作業にかかる時間</a:t>
              </a:r>
            </a:p>
          </p:txBody>
        </p:sp>
        <p:cxnSp>
          <p:nvCxnSpPr>
            <p:cNvPr id="22" name="直線コネクタ 21">
              <a:extLst>
                <a:ext uri="{FF2B5EF4-FFF2-40B4-BE49-F238E27FC236}">
                  <a16:creationId xmlns:a16="http://schemas.microsoft.com/office/drawing/2014/main" id="{FAB7D673-62A5-30AE-4786-E8FE4FBF5995}"/>
                </a:ext>
              </a:extLst>
            </p:cNvPr>
            <p:cNvCxnSpPr>
              <a:cxnSpLocks/>
            </p:cNvCxnSpPr>
            <p:nvPr/>
          </p:nvCxnSpPr>
          <p:spPr>
            <a:xfrm flipV="1">
              <a:off x="5514215" y="1916054"/>
              <a:ext cx="243771" cy="37708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正方形/長方形 23">
              <a:extLst>
                <a:ext uri="{FF2B5EF4-FFF2-40B4-BE49-F238E27FC236}">
                  <a16:creationId xmlns:a16="http://schemas.microsoft.com/office/drawing/2014/main" id="{08BD0810-C796-FA27-BD63-F563C5F642D5}"/>
                </a:ext>
              </a:extLst>
            </p:cNvPr>
            <p:cNvSpPr/>
            <p:nvPr/>
          </p:nvSpPr>
          <p:spPr>
            <a:xfrm>
              <a:off x="3166402" y="1691074"/>
              <a:ext cx="744416" cy="290382"/>
            </a:xfrm>
            <a:prstGeom prst="rect">
              <a:avLst/>
            </a:prstGeom>
            <a:solidFill>
              <a:srgbClr val="FF000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a:extLst>
                <a:ext uri="{FF2B5EF4-FFF2-40B4-BE49-F238E27FC236}">
                  <a16:creationId xmlns:a16="http://schemas.microsoft.com/office/drawing/2014/main" id="{C6CDE8D8-A3C5-3DDA-6302-D27F5987897F}"/>
                </a:ext>
              </a:extLst>
            </p:cNvPr>
            <p:cNvSpPr txBox="1"/>
            <p:nvPr/>
          </p:nvSpPr>
          <p:spPr>
            <a:xfrm>
              <a:off x="3791439" y="1141805"/>
              <a:ext cx="1966547"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t>時間単価は別途設定します</a:t>
              </a:r>
            </a:p>
          </p:txBody>
        </p:sp>
        <p:cxnSp>
          <p:nvCxnSpPr>
            <p:cNvPr id="26" name="直線コネクタ 25">
              <a:extLst>
                <a:ext uri="{FF2B5EF4-FFF2-40B4-BE49-F238E27FC236}">
                  <a16:creationId xmlns:a16="http://schemas.microsoft.com/office/drawing/2014/main" id="{9B34FDC5-3566-B377-579F-7F48E690F508}"/>
                </a:ext>
              </a:extLst>
            </p:cNvPr>
            <p:cNvCxnSpPr>
              <a:cxnSpLocks/>
            </p:cNvCxnSpPr>
            <p:nvPr/>
          </p:nvCxnSpPr>
          <p:spPr>
            <a:xfrm flipV="1">
              <a:off x="3918463" y="1379845"/>
              <a:ext cx="489299" cy="36279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テキスト ボックス 28">
            <a:extLst>
              <a:ext uri="{FF2B5EF4-FFF2-40B4-BE49-F238E27FC236}">
                <a16:creationId xmlns:a16="http://schemas.microsoft.com/office/drawing/2014/main" id="{FC84D6A0-6E17-7A0D-C125-97155C9813F5}"/>
              </a:ext>
            </a:extLst>
          </p:cNvPr>
          <p:cNvSpPr txBox="1"/>
          <p:nvPr/>
        </p:nvSpPr>
        <p:spPr>
          <a:xfrm>
            <a:off x="405470" y="6931184"/>
            <a:ext cx="2464339" cy="260014"/>
          </a:xfrm>
          <a:prstGeom prst="rect">
            <a:avLst/>
          </a:prstGeom>
          <a:noFill/>
        </p:spPr>
        <p:txBody>
          <a:bodyPr wrap="square" rtlCol="0">
            <a:spAutoFit/>
          </a:bodyPr>
          <a:lstStyle/>
          <a:p>
            <a:r>
              <a:rPr kumimoji="1" lang="ja-JP" altLang="en-US" sz="1100" dirty="0">
                <a:latin typeface="+mn-ea"/>
              </a:rPr>
              <a:t>④確定をクリックします。</a:t>
            </a:r>
            <a:endParaRPr kumimoji="1" lang="en-US" altLang="ja-JP" sz="1600" dirty="0">
              <a:latin typeface="+mn-ea"/>
            </a:endParaRPr>
          </a:p>
        </p:txBody>
      </p:sp>
      <p:sp>
        <p:nvSpPr>
          <p:cNvPr id="4" name="楕円 3">
            <a:extLst>
              <a:ext uri="{FF2B5EF4-FFF2-40B4-BE49-F238E27FC236}">
                <a16:creationId xmlns:a16="http://schemas.microsoft.com/office/drawing/2014/main" id="{D46F504A-D9CC-71ED-4593-93891EFACBA1}"/>
              </a:ext>
            </a:extLst>
          </p:cNvPr>
          <p:cNvSpPr/>
          <p:nvPr/>
        </p:nvSpPr>
        <p:spPr>
          <a:xfrm>
            <a:off x="3229808" y="6391184"/>
            <a:ext cx="540000" cy="540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スライド番号プレースホルダー 5">
            <a:extLst>
              <a:ext uri="{FF2B5EF4-FFF2-40B4-BE49-F238E27FC236}">
                <a16:creationId xmlns:a16="http://schemas.microsoft.com/office/drawing/2014/main" id="{8B16B651-84BC-8737-C286-80A338056768}"/>
              </a:ext>
            </a:extLst>
          </p:cNvPr>
          <p:cNvSpPr>
            <a:spLocks noGrp="1"/>
          </p:cNvSpPr>
          <p:nvPr>
            <p:ph type="sldNum" sz="quarter" idx="12"/>
          </p:nvPr>
        </p:nvSpPr>
        <p:spPr/>
        <p:txBody>
          <a:bodyPr/>
          <a:lstStyle/>
          <a:p>
            <a:fld id="{D8B9F07B-A662-420A-BE26-3BB95A8E389F}" type="slidenum">
              <a:rPr kumimoji="1" lang="ja-JP" altLang="en-US" smtClean="0"/>
              <a:t>17</a:t>
            </a:fld>
            <a:endParaRPr kumimoji="1" lang="ja-JP" altLang="en-US"/>
          </a:p>
        </p:txBody>
      </p:sp>
    </p:spTree>
    <p:extLst>
      <p:ext uri="{BB962C8B-B14F-4D97-AF65-F5344CB8AC3E}">
        <p14:creationId xmlns:p14="http://schemas.microsoft.com/office/powerpoint/2010/main" val="3979502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35B598-9C0E-D036-9EEE-A730561FF6D5}"/>
              </a:ext>
            </a:extLst>
          </p:cNvPr>
          <p:cNvSpPr>
            <a:spLocks noGrp="1"/>
          </p:cNvSpPr>
          <p:nvPr>
            <p:ph type="title"/>
          </p:nvPr>
        </p:nvSpPr>
        <p:spPr>
          <a:xfrm>
            <a:off x="510584" y="244319"/>
            <a:ext cx="2569077" cy="284460"/>
          </a:xfrm>
        </p:spPr>
        <p:txBody>
          <a:bodyPr>
            <a:normAutofit/>
          </a:bodyPr>
          <a:lstStyle/>
          <a:p>
            <a:r>
              <a:rPr lang="ja-JP" altLang="en-US" sz="1100" dirty="0"/>
              <a:t>価格情報</a:t>
            </a:r>
            <a:r>
              <a:rPr kumimoji="1" lang="ja-JP" altLang="en-US" sz="1100" dirty="0"/>
              <a:t>入力</a:t>
            </a:r>
          </a:p>
        </p:txBody>
      </p:sp>
      <p:sp>
        <p:nvSpPr>
          <p:cNvPr id="6" name="テキスト ボックス 5">
            <a:extLst>
              <a:ext uri="{FF2B5EF4-FFF2-40B4-BE49-F238E27FC236}">
                <a16:creationId xmlns:a16="http://schemas.microsoft.com/office/drawing/2014/main" id="{66A1F5FF-2E2E-9686-53AD-E81CA8691A05}"/>
              </a:ext>
            </a:extLst>
          </p:cNvPr>
          <p:cNvSpPr txBox="1"/>
          <p:nvPr/>
        </p:nvSpPr>
        <p:spPr>
          <a:xfrm>
            <a:off x="510584" y="1545881"/>
            <a:ext cx="5907314" cy="261610"/>
          </a:xfrm>
          <a:prstGeom prst="rect">
            <a:avLst/>
          </a:prstGeom>
          <a:noFill/>
        </p:spPr>
        <p:txBody>
          <a:bodyPr wrap="square" rtlCol="0">
            <a:spAutoFit/>
          </a:bodyPr>
          <a:lstStyle/>
          <a:p>
            <a:pPr>
              <a:spcBef>
                <a:spcPts val="600"/>
              </a:spcBef>
            </a:pPr>
            <a:r>
              <a:rPr kumimoji="1" lang="ja-JP" altLang="en-US" sz="1100" dirty="0"/>
              <a:t>①管理者メニューをクリックします。</a:t>
            </a:r>
          </a:p>
        </p:txBody>
      </p:sp>
      <p:grpSp>
        <p:nvGrpSpPr>
          <p:cNvPr id="8" name="グループ化 7">
            <a:extLst>
              <a:ext uri="{FF2B5EF4-FFF2-40B4-BE49-F238E27FC236}">
                <a16:creationId xmlns:a16="http://schemas.microsoft.com/office/drawing/2014/main" id="{4266C7B9-31FD-2469-4CAA-1BF580C66ACF}"/>
              </a:ext>
            </a:extLst>
          </p:cNvPr>
          <p:cNvGrpSpPr/>
          <p:nvPr/>
        </p:nvGrpSpPr>
        <p:grpSpPr>
          <a:xfrm>
            <a:off x="1006528" y="2189582"/>
            <a:ext cx="4844945" cy="2277008"/>
            <a:chOff x="875898" y="2294992"/>
            <a:chExt cx="4844945" cy="2277008"/>
          </a:xfrm>
        </p:grpSpPr>
        <p:pic>
          <p:nvPicPr>
            <p:cNvPr id="4" name="図 3">
              <a:extLst>
                <a:ext uri="{FF2B5EF4-FFF2-40B4-BE49-F238E27FC236}">
                  <a16:creationId xmlns:a16="http://schemas.microsoft.com/office/drawing/2014/main" id="{F168CF0B-BD37-A514-1AAB-D6B8B1AF5DA2}"/>
                </a:ext>
              </a:extLst>
            </p:cNvPr>
            <p:cNvPicPr>
              <a:picLocks noChangeAspect="1"/>
            </p:cNvPicPr>
            <p:nvPr/>
          </p:nvPicPr>
          <p:blipFill rotWithShape="1">
            <a:blip r:embed="rId2">
              <a:extLst>
                <a:ext uri="{28A0092B-C50C-407E-A947-70E740481C1C}">
                  <a14:useLocalDpi xmlns:a14="http://schemas.microsoft.com/office/drawing/2010/main" val="0"/>
                </a:ext>
              </a:extLst>
            </a:blip>
            <a:srcRect b="9643"/>
            <a:stretch/>
          </p:blipFill>
          <p:spPr>
            <a:xfrm>
              <a:off x="875898" y="2294992"/>
              <a:ext cx="4844945" cy="2277008"/>
            </a:xfrm>
            <a:prstGeom prst="rect">
              <a:avLst/>
            </a:prstGeom>
          </p:spPr>
        </p:pic>
        <p:sp>
          <p:nvSpPr>
            <p:cNvPr id="7" name="正方形/長方形 6">
              <a:extLst>
                <a:ext uri="{FF2B5EF4-FFF2-40B4-BE49-F238E27FC236}">
                  <a16:creationId xmlns:a16="http://schemas.microsoft.com/office/drawing/2014/main" id="{F38B961E-BB06-26A0-9E74-237A257B08EA}"/>
                </a:ext>
              </a:extLst>
            </p:cNvPr>
            <p:cNvSpPr/>
            <p:nvPr/>
          </p:nvSpPr>
          <p:spPr>
            <a:xfrm>
              <a:off x="1484826" y="3549612"/>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2" name="図 11">
            <a:extLst>
              <a:ext uri="{FF2B5EF4-FFF2-40B4-BE49-F238E27FC236}">
                <a16:creationId xmlns:a16="http://schemas.microsoft.com/office/drawing/2014/main" id="{B93C4574-9FA4-6CF3-3EC8-7F6BE9409A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528" y="5221296"/>
            <a:ext cx="4844945" cy="2367026"/>
          </a:xfrm>
          <a:prstGeom prst="rect">
            <a:avLst/>
          </a:prstGeom>
        </p:spPr>
      </p:pic>
      <p:sp>
        <p:nvSpPr>
          <p:cNvPr id="13" name="テキスト ボックス 12">
            <a:extLst>
              <a:ext uri="{FF2B5EF4-FFF2-40B4-BE49-F238E27FC236}">
                <a16:creationId xmlns:a16="http://schemas.microsoft.com/office/drawing/2014/main" id="{3C6C7D6D-3413-2710-8DCB-B3D26A1A7116}"/>
              </a:ext>
            </a:extLst>
          </p:cNvPr>
          <p:cNvSpPr txBox="1"/>
          <p:nvPr/>
        </p:nvSpPr>
        <p:spPr>
          <a:xfrm>
            <a:off x="510584" y="4589784"/>
            <a:ext cx="5907314" cy="261610"/>
          </a:xfrm>
          <a:prstGeom prst="rect">
            <a:avLst/>
          </a:prstGeom>
          <a:noFill/>
        </p:spPr>
        <p:txBody>
          <a:bodyPr wrap="square" rtlCol="0">
            <a:spAutoFit/>
          </a:bodyPr>
          <a:lstStyle/>
          <a:p>
            <a:pPr>
              <a:spcBef>
                <a:spcPts val="600"/>
              </a:spcBef>
            </a:pPr>
            <a:r>
              <a:rPr kumimoji="1" lang="ja-JP" altLang="en-US" sz="1050" dirty="0"/>
              <a:t>②価格情報をクリックします。</a:t>
            </a:r>
          </a:p>
        </p:txBody>
      </p:sp>
      <p:sp>
        <p:nvSpPr>
          <p:cNvPr id="14" name="正方形/長方形 13">
            <a:extLst>
              <a:ext uri="{FF2B5EF4-FFF2-40B4-BE49-F238E27FC236}">
                <a16:creationId xmlns:a16="http://schemas.microsoft.com/office/drawing/2014/main" id="{F40E42E3-2CA6-98CE-E42D-58FD5BECB687}"/>
              </a:ext>
            </a:extLst>
          </p:cNvPr>
          <p:cNvSpPr/>
          <p:nvPr/>
        </p:nvSpPr>
        <p:spPr>
          <a:xfrm>
            <a:off x="3540315" y="5770261"/>
            <a:ext cx="1675949" cy="51439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 name="グラフィックス 2" descr="カーソル 単色塗りつぶし">
            <a:extLst>
              <a:ext uri="{FF2B5EF4-FFF2-40B4-BE49-F238E27FC236}">
                <a16:creationId xmlns:a16="http://schemas.microsoft.com/office/drawing/2014/main" id="{E46130A2-5270-59EF-C2FD-3F29886655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59661" y="3690722"/>
            <a:ext cx="540000" cy="540000"/>
          </a:xfrm>
          <a:prstGeom prst="rect">
            <a:avLst/>
          </a:prstGeom>
        </p:spPr>
      </p:pic>
      <p:pic>
        <p:nvPicPr>
          <p:cNvPr id="9" name="グラフィックス 8" descr="カーソル 単色塗りつぶし">
            <a:extLst>
              <a:ext uri="{FF2B5EF4-FFF2-40B4-BE49-F238E27FC236}">
                <a16:creationId xmlns:a16="http://schemas.microsoft.com/office/drawing/2014/main" id="{AF4D2A27-1D38-49DC-8A8C-16B15415A6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67119" y="6027456"/>
            <a:ext cx="540000" cy="540000"/>
          </a:xfrm>
          <a:prstGeom prst="rect">
            <a:avLst/>
          </a:prstGeom>
        </p:spPr>
      </p:pic>
      <p:grpSp>
        <p:nvGrpSpPr>
          <p:cNvPr id="11" name="グループ化 10">
            <a:extLst>
              <a:ext uri="{FF2B5EF4-FFF2-40B4-BE49-F238E27FC236}">
                <a16:creationId xmlns:a16="http://schemas.microsoft.com/office/drawing/2014/main" id="{641AA231-C2DF-57F2-2A35-3985B8F7D6CB}"/>
              </a:ext>
            </a:extLst>
          </p:cNvPr>
          <p:cNvGrpSpPr/>
          <p:nvPr/>
        </p:nvGrpSpPr>
        <p:grpSpPr>
          <a:xfrm>
            <a:off x="475343" y="885571"/>
            <a:ext cx="5554318" cy="338554"/>
            <a:chOff x="376562" y="1003523"/>
            <a:chExt cx="5554318" cy="338554"/>
          </a:xfrm>
        </p:grpSpPr>
        <p:sp>
          <p:nvSpPr>
            <p:cNvPr id="5" name="テキスト ボックス 4">
              <a:extLst>
                <a:ext uri="{FF2B5EF4-FFF2-40B4-BE49-F238E27FC236}">
                  <a16:creationId xmlns:a16="http://schemas.microsoft.com/office/drawing/2014/main" id="{691D5E5B-F1F2-7DA6-2659-8C8351814284}"/>
                </a:ext>
              </a:extLst>
            </p:cNvPr>
            <p:cNvSpPr txBox="1"/>
            <p:nvPr/>
          </p:nvSpPr>
          <p:spPr>
            <a:xfrm>
              <a:off x="376562" y="1003523"/>
              <a:ext cx="5538463" cy="338554"/>
            </a:xfrm>
            <a:prstGeom prst="rect">
              <a:avLst/>
            </a:prstGeom>
            <a:noFill/>
          </p:spPr>
          <p:txBody>
            <a:bodyPr wrap="square" rtlCol="0">
              <a:spAutoFit/>
            </a:bodyPr>
            <a:lstStyle/>
            <a:p>
              <a:r>
                <a:rPr kumimoji="1" lang="ja-JP" altLang="en-US" sz="1600" dirty="0"/>
                <a:t>７・価格情報入力</a:t>
              </a:r>
              <a:endParaRPr kumimoji="1" lang="en-US" altLang="ja-JP" sz="1600" dirty="0"/>
            </a:p>
          </p:txBody>
        </p:sp>
        <p:cxnSp>
          <p:nvCxnSpPr>
            <p:cNvPr id="10" name="直線コネクタ 9">
              <a:extLst>
                <a:ext uri="{FF2B5EF4-FFF2-40B4-BE49-F238E27FC236}">
                  <a16:creationId xmlns:a16="http://schemas.microsoft.com/office/drawing/2014/main" id="{8F1C8E13-D5AB-8500-27AC-C01DBB6E5DE0}"/>
                </a:ext>
              </a:extLst>
            </p:cNvPr>
            <p:cNvCxnSpPr/>
            <p:nvPr/>
          </p:nvCxnSpPr>
          <p:spPr>
            <a:xfrm>
              <a:off x="510584" y="1298303"/>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15" name="スライド番号プレースホルダー 14">
            <a:extLst>
              <a:ext uri="{FF2B5EF4-FFF2-40B4-BE49-F238E27FC236}">
                <a16:creationId xmlns:a16="http://schemas.microsoft.com/office/drawing/2014/main" id="{D77067A3-219C-8A72-9CB5-6612465720B3}"/>
              </a:ext>
            </a:extLst>
          </p:cNvPr>
          <p:cNvSpPr>
            <a:spLocks noGrp="1"/>
          </p:cNvSpPr>
          <p:nvPr>
            <p:ph type="sldNum" sz="quarter" idx="12"/>
          </p:nvPr>
        </p:nvSpPr>
        <p:spPr/>
        <p:txBody>
          <a:bodyPr/>
          <a:lstStyle/>
          <a:p>
            <a:fld id="{D8B9F07B-A662-420A-BE26-3BB95A8E389F}" type="slidenum">
              <a:rPr kumimoji="1" lang="ja-JP" altLang="en-US" smtClean="0"/>
              <a:t>18</a:t>
            </a:fld>
            <a:endParaRPr kumimoji="1" lang="ja-JP" altLang="en-US"/>
          </a:p>
        </p:txBody>
      </p:sp>
    </p:spTree>
    <p:extLst>
      <p:ext uri="{BB962C8B-B14F-4D97-AF65-F5344CB8AC3E}">
        <p14:creationId xmlns:p14="http://schemas.microsoft.com/office/powerpoint/2010/main" val="502561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22BC69-311F-3F62-28C9-B8ABC4B55432}"/>
              </a:ext>
            </a:extLst>
          </p:cNvPr>
          <p:cNvSpPr>
            <a:spLocks noGrp="1"/>
          </p:cNvSpPr>
          <p:nvPr>
            <p:ph type="title"/>
          </p:nvPr>
        </p:nvSpPr>
        <p:spPr>
          <a:xfrm>
            <a:off x="514408" y="221876"/>
            <a:ext cx="1321768" cy="338554"/>
          </a:xfrm>
        </p:spPr>
        <p:txBody>
          <a:bodyPr>
            <a:normAutofit/>
          </a:bodyPr>
          <a:lstStyle/>
          <a:p>
            <a:r>
              <a:rPr kumimoji="1" lang="ja-JP" altLang="en-US" sz="1100" dirty="0"/>
              <a:t>価格情報入力</a:t>
            </a:r>
          </a:p>
        </p:txBody>
      </p:sp>
      <p:sp>
        <p:nvSpPr>
          <p:cNvPr id="3" name="テキスト ボックス 2">
            <a:extLst>
              <a:ext uri="{FF2B5EF4-FFF2-40B4-BE49-F238E27FC236}">
                <a16:creationId xmlns:a16="http://schemas.microsoft.com/office/drawing/2014/main" id="{05302741-1DDE-B66B-5D15-C24CCB82810D}"/>
              </a:ext>
            </a:extLst>
          </p:cNvPr>
          <p:cNvSpPr txBox="1"/>
          <p:nvPr/>
        </p:nvSpPr>
        <p:spPr>
          <a:xfrm>
            <a:off x="514408" y="883537"/>
            <a:ext cx="5907314" cy="261610"/>
          </a:xfrm>
          <a:prstGeom prst="rect">
            <a:avLst/>
          </a:prstGeom>
          <a:noFill/>
        </p:spPr>
        <p:txBody>
          <a:bodyPr wrap="square" rtlCol="0">
            <a:spAutoFit/>
          </a:bodyPr>
          <a:lstStyle/>
          <a:p>
            <a:pPr>
              <a:spcBef>
                <a:spcPts val="600"/>
              </a:spcBef>
            </a:pPr>
            <a:r>
              <a:rPr kumimoji="1" lang="ja-JP" altLang="en-US" sz="1100" dirty="0"/>
              <a:t>③各項目の価格を設定します。</a:t>
            </a:r>
          </a:p>
        </p:txBody>
      </p:sp>
      <p:sp>
        <p:nvSpPr>
          <p:cNvPr id="6" name="テキスト ボックス 5">
            <a:extLst>
              <a:ext uri="{FF2B5EF4-FFF2-40B4-BE49-F238E27FC236}">
                <a16:creationId xmlns:a16="http://schemas.microsoft.com/office/drawing/2014/main" id="{118C18A9-1C65-BF27-4536-BD3461776537}"/>
              </a:ext>
            </a:extLst>
          </p:cNvPr>
          <p:cNvSpPr txBox="1"/>
          <p:nvPr/>
        </p:nvSpPr>
        <p:spPr>
          <a:xfrm>
            <a:off x="514408" y="4577542"/>
            <a:ext cx="5907314" cy="261610"/>
          </a:xfrm>
          <a:prstGeom prst="rect">
            <a:avLst/>
          </a:prstGeom>
          <a:noFill/>
        </p:spPr>
        <p:txBody>
          <a:bodyPr wrap="square" rtlCol="0">
            <a:spAutoFit/>
          </a:bodyPr>
          <a:lstStyle/>
          <a:p>
            <a:pPr>
              <a:spcBef>
                <a:spcPts val="600"/>
              </a:spcBef>
            </a:pPr>
            <a:r>
              <a:rPr kumimoji="1" lang="ja-JP" altLang="en-US" sz="1100" dirty="0"/>
              <a:t>④洗車価格をクリックします。</a:t>
            </a:r>
          </a:p>
        </p:txBody>
      </p:sp>
      <p:grpSp>
        <p:nvGrpSpPr>
          <p:cNvPr id="8" name="グループ化 7">
            <a:extLst>
              <a:ext uri="{FF2B5EF4-FFF2-40B4-BE49-F238E27FC236}">
                <a16:creationId xmlns:a16="http://schemas.microsoft.com/office/drawing/2014/main" id="{67A65F84-D924-9F70-7311-8F1004BC07C2}"/>
              </a:ext>
            </a:extLst>
          </p:cNvPr>
          <p:cNvGrpSpPr/>
          <p:nvPr/>
        </p:nvGrpSpPr>
        <p:grpSpPr>
          <a:xfrm>
            <a:off x="749441" y="5147461"/>
            <a:ext cx="5359118" cy="2982197"/>
            <a:chOff x="749441" y="5626150"/>
            <a:chExt cx="5359118" cy="2982197"/>
          </a:xfrm>
        </p:grpSpPr>
        <p:pic>
          <p:nvPicPr>
            <p:cNvPr id="4" name="図 3">
              <a:extLst>
                <a:ext uri="{FF2B5EF4-FFF2-40B4-BE49-F238E27FC236}">
                  <a16:creationId xmlns:a16="http://schemas.microsoft.com/office/drawing/2014/main" id="{743D33E1-7A49-1E81-59D2-4ADC18C74F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41" y="5626150"/>
              <a:ext cx="5359118" cy="2982197"/>
            </a:xfrm>
            <a:prstGeom prst="rect">
              <a:avLst/>
            </a:prstGeom>
          </p:spPr>
        </p:pic>
        <p:sp>
          <p:nvSpPr>
            <p:cNvPr id="7" name="正方形/長方形 6">
              <a:extLst>
                <a:ext uri="{FF2B5EF4-FFF2-40B4-BE49-F238E27FC236}">
                  <a16:creationId xmlns:a16="http://schemas.microsoft.com/office/drawing/2014/main" id="{01EEE167-934F-C1FC-935D-F209DC909181}"/>
                </a:ext>
              </a:extLst>
            </p:cNvPr>
            <p:cNvSpPr/>
            <p:nvPr/>
          </p:nvSpPr>
          <p:spPr>
            <a:xfrm>
              <a:off x="1331571" y="6257643"/>
              <a:ext cx="1675949" cy="607778"/>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0" name="グループ化 9">
            <a:extLst>
              <a:ext uri="{FF2B5EF4-FFF2-40B4-BE49-F238E27FC236}">
                <a16:creationId xmlns:a16="http://schemas.microsoft.com/office/drawing/2014/main" id="{7BB84744-350B-51D1-E72F-1C6DA90DAD71}"/>
              </a:ext>
            </a:extLst>
          </p:cNvPr>
          <p:cNvGrpSpPr/>
          <p:nvPr/>
        </p:nvGrpSpPr>
        <p:grpSpPr>
          <a:xfrm>
            <a:off x="749441" y="1310780"/>
            <a:ext cx="5359118" cy="2982197"/>
            <a:chOff x="749441" y="1589803"/>
            <a:chExt cx="5359118" cy="2982197"/>
          </a:xfrm>
        </p:grpSpPr>
        <p:pic>
          <p:nvPicPr>
            <p:cNvPr id="5" name="図 4">
              <a:extLst>
                <a:ext uri="{FF2B5EF4-FFF2-40B4-BE49-F238E27FC236}">
                  <a16:creationId xmlns:a16="http://schemas.microsoft.com/office/drawing/2014/main" id="{04011C86-93EE-3A98-51AB-E55DEE83D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41" y="1589803"/>
              <a:ext cx="5359118" cy="2982197"/>
            </a:xfrm>
            <a:prstGeom prst="rect">
              <a:avLst/>
            </a:prstGeom>
          </p:spPr>
        </p:pic>
        <p:sp>
          <p:nvSpPr>
            <p:cNvPr id="9" name="テキスト ボックス 8">
              <a:extLst>
                <a:ext uri="{FF2B5EF4-FFF2-40B4-BE49-F238E27FC236}">
                  <a16:creationId xmlns:a16="http://schemas.microsoft.com/office/drawing/2014/main" id="{7B9854D7-6AA2-DC58-248C-DE2F07302102}"/>
                </a:ext>
              </a:extLst>
            </p:cNvPr>
            <p:cNvSpPr txBox="1"/>
            <p:nvPr/>
          </p:nvSpPr>
          <p:spPr>
            <a:xfrm>
              <a:off x="1242051" y="1831411"/>
              <a:ext cx="3530938" cy="261610"/>
            </a:xfrm>
            <a:prstGeom prst="rect">
              <a:avLst/>
            </a:prstGeom>
            <a:solidFill>
              <a:schemeClr val="accent1">
                <a:lumMod val="20000"/>
                <a:lumOff val="80000"/>
              </a:schemeClr>
            </a:solidFill>
            <a:ln>
              <a:solidFill>
                <a:schemeClr val="tx1"/>
              </a:solidFill>
            </a:ln>
          </p:spPr>
          <p:txBody>
            <a:bodyPr wrap="square" rtlCol="0">
              <a:spAutoFit/>
            </a:bodyPr>
            <a:lstStyle/>
            <a:p>
              <a:r>
                <a:rPr kumimoji="1" lang="ja-JP" altLang="en-US" sz="1100" dirty="0"/>
                <a:t>各項目ごとに価格を設定します。</a:t>
              </a:r>
            </a:p>
          </p:txBody>
        </p:sp>
      </p:grpSp>
      <p:pic>
        <p:nvPicPr>
          <p:cNvPr id="11" name="グラフィックス 10" descr="カーソル 単色塗りつぶし">
            <a:extLst>
              <a:ext uri="{FF2B5EF4-FFF2-40B4-BE49-F238E27FC236}">
                <a16:creationId xmlns:a16="http://schemas.microsoft.com/office/drawing/2014/main" id="{65FCDEB3-0C88-FE00-3EDE-B950DD160D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9545" y="6194324"/>
            <a:ext cx="540000" cy="540000"/>
          </a:xfrm>
          <a:prstGeom prst="rect">
            <a:avLst/>
          </a:prstGeom>
        </p:spPr>
      </p:pic>
      <p:sp>
        <p:nvSpPr>
          <p:cNvPr id="12" name="スライド番号プレースホルダー 11">
            <a:extLst>
              <a:ext uri="{FF2B5EF4-FFF2-40B4-BE49-F238E27FC236}">
                <a16:creationId xmlns:a16="http://schemas.microsoft.com/office/drawing/2014/main" id="{57523F21-1CB0-A71B-1A4C-D6C2DF17AC05}"/>
              </a:ext>
            </a:extLst>
          </p:cNvPr>
          <p:cNvSpPr>
            <a:spLocks noGrp="1"/>
          </p:cNvSpPr>
          <p:nvPr>
            <p:ph type="sldNum" sz="quarter" idx="12"/>
          </p:nvPr>
        </p:nvSpPr>
        <p:spPr/>
        <p:txBody>
          <a:bodyPr/>
          <a:lstStyle/>
          <a:p>
            <a:fld id="{D8B9F07B-A662-420A-BE26-3BB95A8E389F}" type="slidenum">
              <a:rPr kumimoji="1" lang="ja-JP" altLang="en-US" smtClean="0"/>
              <a:t>19</a:t>
            </a:fld>
            <a:endParaRPr kumimoji="1" lang="ja-JP" altLang="en-US"/>
          </a:p>
        </p:txBody>
      </p:sp>
    </p:spTree>
    <p:extLst>
      <p:ext uri="{BB962C8B-B14F-4D97-AF65-F5344CB8AC3E}">
        <p14:creationId xmlns:p14="http://schemas.microsoft.com/office/powerpoint/2010/main" val="1031557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F5BAB5-2C71-831A-447D-ADB0315BCDE3}"/>
              </a:ext>
            </a:extLst>
          </p:cNvPr>
          <p:cNvSpPr>
            <a:spLocks noGrp="1"/>
          </p:cNvSpPr>
          <p:nvPr>
            <p:ph type="title"/>
          </p:nvPr>
        </p:nvSpPr>
        <p:spPr>
          <a:xfrm>
            <a:off x="500004" y="237671"/>
            <a:ext cx="1451666" cy="339641"/>
          </a:xfrm>
        </p:spPr>
        <p:txBody>
          <a:bodyPr>
            <a:normAutofit/>
          </a:bodyPr>
          <a:lstStyle/>
          <a:p>
            <a:r>
              <a:rPr kumimoji="1" lang="ja-JP" altLang="en-US" sz="1100" dirty="0"/>
              <a:t>価格情報入力</a:t>
            </a:r>
          </a:p>
        </p:txBody>
      </p:sp>
      <p:sp>
        <p:nvSpPr>
          <p:cNvPr id="10" name="テキスト ボックス 9">
            <a:extLst>
              <a:ext uri="{FF2B5EF4-FFF2-40B4-BE49-F238E27FC236}">
                <a16:creationId xmlns:a16="http://schemas.microsoft.com/office/drawing/2014/main" id="{3328043A-E389-9D39-B9C8-5B9F9F81D838}"/>
              </a:ext>
            </a:extLst>
          </p:cNvPr>
          <p:cNvSpPr txBox="1"/>
          <p:nvPr/>
        </p:nvSpPr>
        <p:spPr>
          <a:xfrm>
            <a:off x="500004" y="1036302"/>
            <a:ext cx="6438314" cy="261610"/>
          </a:xfrm>
          <a:prstGeom prst="rect">
            <a:avLst/>
          </a:prstGeom>
          <a:noFill/>
        </p:spPr>
        <p:txBody>
          <a:bodyPr wrap="square" rtlCol="0">
            <a:spAutoFit/>
          </a:bodyPr>
          <a:lstStyle/>
          <a:p>
            <a:pPr>
              <a:spcBef>
                <a:spcPts val="600"/>
              </a:spcBef>
            </a:pPr>
            <a:r>
              <a:rPr kumimoji="1" lang="ja-JP" altLang="en-US" sz="1100" dirty="0"/>
              <a:t>⑤各項目ごと車両サイズ別に価格を設定をします。</a:t>
            </a:r>
          </a:p>
        </p:txBody>
      </p:sp>
      <p:sp>
        <p:nvSpPr>
          <p:cNvPr id="25" name="テキスト ボックス 24">
            <a:extLst>
              <a:ext uri="{FF2B5EF4-FFF2-40B4-BE49-F238E27FC236}">
                <a16:creationId xmlns:a16="http://schemas.microsoft.com/office/drawing/2014/main" id="{BAE393B8-5449-D574-385E-67D9C314F434}"/>
              </a:ext>
            </a:extLst>
          </p:cNvPr>
          <p:cNvSpPr txBox="1"/>
          <p:nvPr/>
        </p:nvSpPr>
        <p:spPr>
          <a:xfrm>
            <a:off x="537930" y="6960707"/>
            <a:ext cx="6438314" cy="261610"/>
          </a:xfrm>
          <a:prstGeom prst="rect">
            <a:avLst/>
          </a:prstGeom>
          <a:noFill/>
        </p:spPr>
        <p:txBody>
          <a:bodyPr wrap="square" rtlCol="0">
            <a:spAutoFit/>
          </a:bodyPr>
          <a:lstStyle/>
          <a:p>
            <a:pPr>
              <a:spcBef>
                <a:spcPts val="600"/>
              </a:spcBef>
            </a:pPr>
            <a:r>
              <a:rPr kumimoji="1" lang="ja-JP" altLang="en-US" sz="1100" dirty="0"/>
              <a:t>⑥価格入力後は、確定をクリックします。</a:t>
            </a:r>
          </a:p>
        </p:txBody>
      </p:sp>
      <p:grpSp>
        <p:nvGrpSpPr>
          <p:cNvPr id="33" name="グループ化 32">
            <a:extLst>
              <a:ext uri="{FF2B5EF4-FFF2-40B4-BE49-F238E27FC236}">
                <a16:creationId xmlns:a16="http://schemas.microsoft.com/office/drawing/2014/main" id="{A3A85909-577C-B3B3-86AA-B80C8CA16D2C}"/>
              </a:ext>
            </a:extLst>
          </p:cNvPr>
          <p:cNvGrpSpPr/>
          <p:nvPr/>
        </p:nvGrpSpPr>
        <p:grpSpPr>
          <a:xfrm>
            <a:off x="537930" y="1578387"/>
            <a:ext cx="5782140" cy="5101845"/>
            <a:chOff x="329417" y="1578387"/>
            <a:chExt cx="5782140" cy="5101845"/>
          </a:xfrm>
        </p:grpSpPr>
        <p:pic>
          <p:nvPicPr>
            <p:cNvPr id="23" name="図 22">
              <a:extLst>
                <a:ext uri="{FF2B5EF4-FFF2-40B4-BE49-F238E27FC236}">
                  <a16:creationId xmlns:a16="http://schemas.microsoft.com/office/drawing/2014/main" id="{4F801FF1-9F26-F2F8-6518-8BEFA1F4D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443" y="4285462"/>
              <a:ext cx="5365114" cy="2394770"/>
            </a:xfrm>
            <a:prstGeom prst="rect">
              <a:avLst/>
            </a:prstGeom>
          </p:spPr>
        </p:pic>
        <p:grpSp>
          <p:nvGrpSpPr>
            <p:cNvPr id="32" name="グループ化 31">
              <a:extLst>
                <a:ext uri="{FF2B5EF4-FFF2-40B4-BE49-F238E27FC236}">
                  <a16:creationId xmlns:a16="http://schemas.microsoft.com/office/drawing/2014/main" id="{8D94A186-F67A-27A1-D333-7A6A3F4022D7}"/>
                </a:ext>
              </a:extLst>
            </p:cNvPr>
            <p:cNvGrpSpPr/>
            <p:nvPr/>
          </p:nvGrpSpPr>
          <p:grpSpPr>
            <a:xfrm>
              <a:off x="329417" y="1578387"/>
              <a:ext cx="5749225" cy="5047785"/>
              <a:chOff x="329417" y="1578387"/>
              <a:chExt cx="5749225" cy="5047785"/>
            </a:xfrm>
          </p:grpSpPr>
          <p:pic>
            <p:nvPicPr>
              <p:cNvPr id="9" name="図 8">
                <a:extLst>
                  <a:ext uri="{FF2B5EF4-FFF2-40B4-BE49-F238E27FC236}">
                    <a16:creationId xmlns:a16="http://schemas.microsoft.com/office/drawing/2014/main" id="{B3987DAE-7116-0DF5-AD3D-8EED6DE47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358" y="1578387"/>
                <a:ext cx="5299284" cy="2707075"/>
              </a:xfrm>
              <a:prstGeom prst="rect">
                <a:avLst/>
              </a:prstGeom>
            </p:spPr>
          </p:pic>
          <p:sp>
            <p:nvSpPr>
              <p:cNvPr id="11" name="テキスト ボックス 10">
                <a:extLst>
                  <a:ext uri="{FF2B5EF4-FFF2-40B4-BE49-F238E27FC236}">
                    <a16:creationId xmlns:a16="http://schemas.microsoft.com/office/drawing/2014/main" id="{1F7900C4-3635-1938-DF45-FB230EEB1C4A}"/>
                  </a:ext>
                </a:extLst>
              </p:cNvPr>
              <p:cNvSpPr txBox="1"/>
              <p:nvPr/>
            </p:nvSpPr>
            <p:spPr>
              <a:xfrm>
                <a:off x="329417" y="1921683"/>
                <a:ext cx="1738767" cy="261610"/>
              </a:xfrm>
              <a:prstGeom prst="rect">
                <a:avLst/>
              </a:prstGeom>
              <a:solidFill>
                <a:schemeClr val="accent1">
                  <a:lumMod val="40000"/>
                  <a:lumOff val="60000"/>
                </a:schemeClr>
              </a:solidFill>
            </p:spPr>
            <p:txBody>
              <a:bodyPr wrap="square" rtlCol="0">
                <a:spAutoFit/>
              </a:bodyPr>
              <a:lstStyle/>
              <a:p>
                <a:r>
                  <a:rPr kumimoji="1" lang="ja-JP" altLang="en-US" sz="1100" dirty="0">
                    <a:latin typeface="+mn-ea"/>
                  </a:rPr>
                  <a:t>ディテーリング工程項目</a:t>
                </a:r>
                <a:endParaRPr kumimoji="1" lang="en-US" altLang="ja-JP" sz="1100" dirty="0">
                  <a:latin typeface="+mn-ea"/>
                </a:endParaRPr>
              </a:p>
            </p:txBody>
          </p:sp>
          <p:sp>
            <p:nvSpPr>
              <p:cNvPr id="12" name="正方形/長方形 11">
                <a:extLst>
                  <a:ext uri="{FF2B5EF4-FFF2-40B4-BE49-F238E27FC236}">
                    <a16:creationId xmlns:a16="http://schemas.microsoft.com/office/drawing/2014/main" id="{2AA618B8-EEB8-5C78-02E3-B497E12A22C4}"/>
                  </a:ext>
                </a:extLst>
              </p:cNvPr>
              <p:cNvSpPr/>
              <p:nvPr/>
            </p:nvSpPr>
            <p:spPr>
              <a:xfrm>
                <a:off x="1506745" y="2419849"/>
                <a:ext cx="1265739" cy="205567"/>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a:extLst>
                  <a:ext uri="{FF2B5EF4-FFF2-40B4-BE49-F238E27FC236}">
                    <a16:creationId xmlns:a16="http://schemas.microsoft.com/office/drawing/2014/main" id="{A700CE43-4560-45D4-AF79-5C494FC57167}"/>
                  </a:ext>
                </a:extLst>
              </p:cNvPr>
              <p:cNvSpPr/>
              <p:nvPr/>
            </p:nvSpPr>
            <p:spPr>
              <a:xfrm>
                <a:off x="1506745" y="2829717"/>
                <a:ext cx="1265739" cy="205567"/>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5" name="直線コネクタ 14">
                <a:extLst>
                  <a:ext uri="{FF2B5EF4-FFF2-40B4-BE49-F238E27FC236}">
                    <a16:creationId xmlns:a16="http://schemas.microsoft.com/office/drawing/2014/main" id="{69B3EE09-76A2-EF1E-EF3A-B9DCB0103C0D}"/>
                  </a:ext>
                </a:extLst>
              </p:cNvPr>
              <p:cNvCxnSpPr>
                <a:cxnSpLocks/>
              </p:cNvCxnSpPr>
              <p:nvPr/>
            </p:nvCxnSpPr>
            <p:spPr>
              <a:xfrm flipH="1" flipV="1">
                <a:off x="1059462" y="2203527"/>
                <a:ext cx="447283" cy="2163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2EADEED7-F8CF-5154-6B90-A8EC41FAF45A}"/>
                  </a:ext>
                </a:extLst>
              </p:cNvPr>
              <p:cNvCxnSpPr>
                <a:cxnSpLocks/>
              </p:cNvCxnSpPr>
              <p:nvPr/>
            </p:nvCxnSpPr>
            <p:spPr>
              <a:xfrm flipV="1">
                <a:off x="2772484" y="2464993"/>
                <a:ext cx="541552" cy="36472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D517B446-097B-F14F-1365-F1B9C530C58B}"/>
                  </a:ext>
                </a:extLst>
              </p:cNvPr>
              <p:cNvSpPr txBox="1"/>
              <p:nvPr/>
            </p:nvSpPr>
            <p:spPr>
              <a:xfrm>
                <a:off x="2893042" y="2203383"/>
                <a:ext cx="1799303" cy="261610"/>
              </a:xfrm>
              <a:prstGeom prst="rect">
                <a:avLst/>
              </a:prstGeom>
              <a:solidFill>
                <a:schemeClr val="accent1">
                  <a:lumMod val="40000"/>
                  <a:lumOff val="60000"/>
                </a:schemeClr>
              </a:solidFill>
            </p:spPr>
            <p:txBody>
              <a:bodyPr wrap="square" rtlCol="0">
                <a:spAutoFit/>
              </a:bodyPr>
              <a:lstStyle/>
              <a:p>
                <a:pPr algn="ctr"/>
                <a:r>
                  <a:rPr kumimoji="1" lang="ja-JP" altLang="en-US" sz="1100" dirty="0">
                    <a:latin typeface="+mn-ea"/>
                  </a:rPr>
                  <a:t>料金を入力してください</a:t>
                </a:r>
                <a:endParaRPr kumimoji="1" lang="en-US" altLang="ja-JP" sz="1100" dirty="0">
                  <a:latin typeface="+mn-ea"/>
                </a:endParaRPr>
              </a:p>
            </p:txBody>
          </p:sp>
          <p:sp>
            <p:nvSpPr>
              <p:cNvPr id="30" name="楕円 29">
                <a:extLst>
                  <a:ext uri="{FF2B5EF4-FFF2-40B4-BE49-F238E27FC236}">
                    <a16:creationId xmlns:a16="http://schemas.microsoft.com/office/drawing/2014/main" id="{CBFDCBAF-B41C-3A03-CBA1-C5E7A30E1D03}"/>
                  </a:ext>
                </a:extLst>
              </p:cNvPr>
              <p:cNvSpPr/>
              <p:nvPr/>
            </p:nvSpPr>
            <p:spPr>
              <a:xfrm>
                <a:off x="3213000" y="5924173"/>
                <a:ext cx="432000" cy="43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1" name="グラフィックス 30" descr="カーソル 単色塗りつぶし">
                <a:extLst>
                  <a:ext uri="{FF2B5EF4-FFF2-40B4-BE49-F238E27FC236}">
                    <a16:creationId xmlns:a16="http://schemas.microsoft.com/office/drawing/2014/main" id="{7656A058-B01C-D2A0-D941-CCCEB1D034A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45000" y="6091083"/>
                <a:ext cx="535089" cy="535089"/>
              </a:xfrm>
              <a:prstGeom prst="rect">
                <a:avLst/>
              </a:prstGeom>
            </p:spPr>
          </p:pic>
        </p:grpSp>
      </p:grpSp>
      <p:sp>
        <p:nvSpPr>
          <p:cNvPr id="3" name="スライド番号プレースホルダー 2">
            <a:extLst>
              <a:ext uri="{FF2B5EF4-FFF2-40B4-BE49-F238E27FC236}">
                <a16:creationId xmlns:a16="http://schemas.microsoft.com/office/drawing/2014/main" id="{5D6CF5C8-29BD-B7F4-0B07-27B906C5CC0A}"/>
              </a:ext>
            </a:extLst>
          </p:cNvPr>
          <p:cNvSpPr>
            <a:spLocks noGrp="1"/>
          </p:cNvSpPr>
          <p:nvPr>
            <p:ph type="sldNum" sz="quarter" idx="12"/>
          </p:nvPr>
        </p:nvSpPr>
        <p:spPr/>
        <p:txBody>
          <a:bodyPr/>
          <a:lstStyle/>
          <a:p>
            <a:fld id="{D8B9F07B-A662-420A-BE26-3BB95A8E389F}" type="slidenum">
              <a:rPr kumimoji="1" lang="ja-JP" altLang="en-US" smtClean="0"/>
              <a:t>20</a:t>
            </a:fld>
            <a:endParaRPr kumimoji="1" lang="ja-JP" altLang="en-US"/>
          </a:p>
        </p:txBody>
      </p:sp>
    </p:spTree>
    <p:extLst>
      <p:ext uri="{BB962C8B-B14F-4D97-AF65-F5344CB8AC3E}">
        <p14:creationId xmlns:p14="http://schemas.microsoft.com/office/powerpoint/2010/main" val="1264991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86ECB6-C45D-B8CB-D1D4-9CE6909B6399}"/>
              </a:ext>
            </a:extLst>
          </p:cNvPr>
          <p:cNvSpPr>
            <a:spLocks noGrp="1"/>
          </p:cNvSpPr>
          <p:nvPr>
            <p:ph type="title"/>
          </p:nvPr>
        </p:nvSpPr>
        <p:spPr>
          <a:xfrm>
            <a:off x="495000" y="254036"/>
            <a:ext cx="1419305" cy="334574"/>
          </a:xfrm>
        </p:spPr>
        <p:txBody>
          <a:bodyPr>
            <a:normAutofit/>
          </a:bodyPr>
          <a:lstStyle/>
          <a:p>
            <a:r>
              <a:rPr kumimoji="1" lang="ja-JP" altLang="en-US" sz="1100" dirty="0"/>
              <a:t>価格情報入力</a:t>
            </a:r>
          </a:p>
        </p:txBody>
      </p:sp>
      <p:sp>
        <p:nvSpPr>
          <p:cNvPr id="3" name="テキスト ボックス 2">
            <a:extLst>
              <a:ext uri="{FF2B5EF4-FFF2-40B4-BE49-F238E27FC236}">
                <a16:creationId xmlns:a16="http://schemas.microsoft.com/office/drawing/2014/main" id="{9BB984B4-C25A-7D4B-9E2E-8C0732BFC95C}"/>
              </a:ext>
            </a:extLst>
          </p:cNvPr>
          <p:cNvSpPr txBox="1"/>
          <p:nvPr/>
        </p:nvSpPr>
        <p:spPr>
          <a:xfrm>
            <a:off x="495000" y="791740"/>
            <a:ext cx="6438314" cy="261610"/>
          </a:xfrm>
          <a:prstGeom prst="rect">
            <a:avLst/>
          </a:prstGeom>
          <a:noFill/>
        </p:spPr>
        <p:txBody>
          <a:bodyPr wrap="square" rtlCol="0">
            <a:spAutoFit/>
          </a:bodyPr>
          <a:lstStyle/>
          <a:p>
            <a:pPr>
              <a:spcBef>
                <a:spcPts val="600"/>
              </a:spcBef>
            </a:pPr>
            <a:r>
              <a:rPr kumimoji="1" lang="ja-JP" altLang="en-US" sz="1100" dirty="0"/>
              <a:t>⑦磨きをクリックします。</a:t>
            </a:r>
          </a:p>
        </p:txBody>
      </p:sp>
      <p:grpSp>
        <p:nvGrpSpPr>
          <p:cNvPr id="19" name="グループ化 18">
            <a:extLst>
              <a:ext uri="{FF2B5EF4-FFF2-40B4-BE49-F238E27FC236}">
                <a16:creationId xmlns:a16="http://schemas.microsoft.com/office/drawing/2014/main" id="{8E2D300C-719B-9F3A-A7A7-1C3BBA476664}"/>
              </a:ext>
            </a:extLst>
          </p:cNvPr>
          <p:cNvGrpSpPr/>
          <p:nvPr/>
        </p:nvGrpSpPr>
        <p:grpSpPr>
          <a:xfrm>
            <a:off x="783988" y="1192997"/>
            <a:ext cx="5290024" cy="2752876"/>
            <a:chOff x="749441" y="1280662"/>
            <a:chExt cx="5359118" cy="2982197"/>
          </a:xfrm>
        </p:grpSpPr>
        <p:pic>
          <p:nvPicPr>
            <p:cNvPr id="8" name="図 7">
              <a:extLst>
                <a:ext uri="{FF2B5EF4-FFF2-40B4-BE49-F238E27FC236}">
                  <a16:creationId xmlns:a16="http://schemas.microsoft.com/office/drawing/2014/main" id="{E7D2EC4B-CEB9-8AD7-073F-D44D1C3EF3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41" y="1280662"/>
              <a:ext cx="5359118" cy="2982197"/>
            </a:xfrm>
            <a:prstGeom prst="rect">
              <a:avLst/>
            </a:prstGeom>
          </p:spPr>
        </p:pic>
        <p:sp>
          <p:nvSpPr>
            <p:cNvPr id="10" name="正方形/長方形 9">
              <a:extLst>
                <a:ext uri="{FF2B5EF4-FFF2-40B4-BE49-F238E27FC236}">
                  <a16:creationId xmlns:a16="http://schemas.microsoft.com/office/drawing/2014/main" id="{816D6CD3-5495-789C-985A-4371487D62D9}"/>
                </a:ext>
              </a:extLst>
            </p:cNvPr>
            <p:cNvSpPr/>
            <p:nvPr/>
          </p:nvSpPr>
          <p:spPr>
            <a:xfrm>
              <a:off x="1340646" y="2672755"/>
              <a:ext cx="1675949" cy="558853"/>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1" name="テキスト ボックス 10">
            <a:extLst>
              <a:ext uri="{FF2B5EF4-FFF2-40B4-BE49-F238E27FC236}">
                <a16:creationId xmlns:a16="http://schemas.microsoft.com/office/drawing/2014/main" id="{C3D1F8AB-FD80-D67F-E9F8-E57F0E1C8D5A}"/>
              </a:ext>
            </a:extLst>
          </p:cNvPr>
          <p:cNvSpPr txBox="1"/>
          <p:nvPr/>
        </p:nvSpPr>
        <p:spPr>
          <a:xfrm>
            <a:off x="568277" y="4329018"/>
            <a:ext cx="6177284" cy="261610"/>
          </a:xfrm>
          <a:prstGeom prst="rect">
            <a:avLst/>
          </a:prstGeom>
          <a:noFill/>
        </p:spPr>
        <p:txBody>
          <a:bodyPr wrap="square" rtlCol="0">
            <a:spAutoFit/>
          </a:bodyPr>
          <a:lstStyle/>
          <a:p>
            <a:pPr>
              <a:spcBef>
                <a:spcPts val="600"/>
              </a:spcBef>
            </a:pPr>
            <a:r>
              <a:rPr kumimoji="1" lang="ja-JP" altLang="en-US" sz="1100" dirty="0"/>
              <a:t>⑧洗車価格設定と同様に、磨きの各項目ごと車両サイズ別に価格設定をします。</a:t>
            </a:r>
          </a:p>
        </p:txBody>
      </p:sp>
      <p:grpSp>
        <p:nvGrpSpPr>
          <p:cNvPr id="20" name="グループ化 19">
            <a:extLst>
              <a:ext uri="{FF2B5EF4-FFF2-40B4-BE49-F238E27FC236}">
                <a16:creationId xmlns:a16="http://schemas.microsoft.com/office/drawing/2014/main" id="{365858C8-6360-9F95-9A1D-E9660F9F1FCF}"/>
              </a:ext>
            </a:extLst>
          </p:cNvPr>
          <p:cNvGrpSpPr/>
          <p:nvPr/>
        </p:nvGrpSpPr>
        <p:grpSpPr>
          <a:xfrm>
            <a:off x="461895" y="4973773"/>
            <a:ext cx="5751222" cy="2531116"/>
            <a:chOff x="-167042" y="5449689"/>
            <a:chExt cx="6530041" cy="2832304"/>
          </a:xfrm>
        </p:grpSpPr>
        <p:pic>
          <p:nvPicPr>
            <p:cNvPr id="13" name="図 12">
              <a:extLst>
                <a:ext uri="{FF2B5EF4-FFF2-40B4-BE49-F238E27FC236}">
                  <a16:creationId xmlns:a16="http://schemas.microsoft.com/office/drawing/2014/main" id="{1603D02E-ECB6-6772-39D7-213080938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99" y="5449689"/>
              <a:ext cx="5868000" cy="2832304"/>
            </a:xfrm>
            <a:prstGeom prst="rect">
              <a:avLst/>
            </a:prstGeom>
          </p:spPr>
        </p:pic>
        <p:sp>
          <p:nvSpPr>
            <p:cNvPr id="14" name="テキスト ボックス 13">
              <a:extLst>
                <a:ext uri="{FF2B5EF4-FFF2-40B4-BE49-F238E27FC236}">
                  <a16:creationId xmlns:a16="http://schemas.microsoft.com/office/drawing/2014/main" id="{A21D882A-8A1E-B6EA-D5B9-73F209D3C0CF}"/>
                </a:ext>
              </a:extLst>
            </p:cNvPr>
            <p:cNvSpPr txBox="1"/>
            <p:nvPr/>
          </p:nvSpPr>
          <p:spPr>
            <a:xfrm>
              <a:off x="-167042" y="5941989"/>
              <a:ext cx="2056640" cy="292740"/>
            </a:xfrm>
            <a:prstGeom prst="rect">
              <a:avLst/>
            </a:prstGeom>
            <a:solidFill>
              <a:schemeClr val="accent1">
                <a:lumMod val="40000"/>
                <a:lumOff val="60000"/>
              </a:schemeClr>
            </a:solidFill>
          </p:spPr>
          <p:txBody>
            <a:bodyPr wrap="square" rtlCol="0">
              <a:spAutoFit/>
            </a:bodyPr>
            <a:lstStyle/>
            <a:p>
              <a:r>
                <a:rPr kumimoji="1" lang="ja-JP" altLang="en-US" sz="1100" dirty="0">
                  <a:latin typeface="+mn-ea"/>
                </a:rPr>
                <a:t>ディテーリング工程項目</a:t>
              </a:r>
            </a:p>
          </p:txBody>
        </p:sp>
        <p:sp>
          <p:nvSpPr>
            <p:cNvPr id="15" name="正方形/長方形 14">
              <a:extLst>
                <a:ext uri="{FF2B5EF4-FFF2-40B4-BE49-F238E27FC236}">
                  <a16:creationId xmlns:a16="http://schemas.microsoft.com/office/drawing/2014/main" id="{93467415-731C-5D88-BE25-46ACE873D9AC}"/>
                </a:ext>
              </a:extLst>
            </p:cNvPr>
            <p:cNvSpPr/>
            <p:nvPr/>
          </p:nvSpPr>
          <p:spPr>
            <a:xfrm>
              <a:off x="1367571" y="6342065"/>
              <a:ext cx="1384380" cy="21600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正方形/長方形 15">
              <a:extLst>
                <a:ext uri="{FF2B5EF4-FFF2-40B4-BE49-F238E27FC236}">
                  <a16:creationId xmlns:a16="http://schemas.microsoft.com/office/drawing/2014/main" id="{F67075CF-84AC-B3E6-2CF5-709E27CCD6B8}"/>
                </a:ext>
              </a:extLst>
            </p:cNvPr>
            <p:cNvSpPr/>
            <p:nvPr/>
          </p:nvSpPr>
          <p:spPr>
            <a:xfrm>
              <a:off x="1367571" y="6772735"/>
              <a:ext cx="1384380" cy="216000"/>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7" name="直線コネクタ 16">
              <a:extLst>
                <a:ext uri="{FF2B5EF4-FFF2-40B4-BE49-F238E27FC236}">
                  <a16:creationId xmlns:a16="http://schemas.microsoft.com/office/drawing/2014/main" id="{371FE8F9-A3BD-DBA5-DFA3-BFC40179C3EA}"/>
                </a:ext>
              </a:extLst>
            </p:cNvPr>
            <p:cNvCxnSpPr>
              <a:cxnSpLocks/>
            </p:cNvCxnSpPr>
            <p:nvPr/>
          </p:nvCxnSpPr>
          <p:spPr>
            <a:xfrm>
              <a:off x="807680" y="6645636"/>
              <a:ext cx="469276" cy="23721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 name="グラフィックス 3" descr="カーソル 単色塗りつぶし">
            <a:extLst>
              <a:ext uri="{FF2B5EF4-FFF2-40B4-BE49-F238E27FC236}">
                <a16:creationId xmlns:a16="http://schemas.microsoft.com/office/drawing/2014/main" id="{F92E039A-5FAE-9E95-A87B-AA5E9E6A03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3771" y="2880265"/>
            <a:ext cx="535089" cy="535089"/>
          </a:xfrm>
          <a:prstGeom prst="rect">
            <a:avLst/>
          </a:prstGeom>
        </p:spPr>
      </p:pic>
      <p:sp>
        <p:nvSpPr>
          <p:cNvPr id="5" name="テキスト ボックス 4">
            <a:extLst>
              <a:ext uri="{FF2B5EF4-FFF2-40B4-BE49-F238E27FC236}">
                <a16:creationId xmlns:a16="http://schemas.microsoft.com/office/drawing/2014/main" id="{C480E2CA-1E56-6B43-CCA8-51608146C6C7}"/>
              </a:ext>
            </a:extLst>
          </p:cNvPr>
          <p:cNvSpPr txBox="1"/>
          <p:nvPr/>
        </p:nvSpPr>
        <p:spPr>
          <a:xfrm>
            <a:off x="572566" y="5911738"/>
            <a:ext cx="747799" cy="261610"/>
          </a:xfrm>
          <a:prstGeom prst="rect">
            <a:avLst/>
          </a:prstGeom>
          <a:solidFill>
            <a:schemeClr val="accent1">
              <a:lumMod val="40000"/>
              <a:lumOff val="60000"/>
            </a:schemeClr>
          </a:solidFill>
        </p:spPr>
        <p:txBody>
          <a:bodyPr wrap="square" rtlCol="0" anchor="ctr">
            <a:spAutoFit/>
          </a:bodyPr>
          <a:lstStyle/>
          <a:p>
            <a:r>
              <a:rPr kumimoji="1" lang="ja-JP" altLang="en-US" sz="1100" dirty="0">
                <a:latin typeface="+mn-ea"/>
              </a:rPr>
              <a:t>料金入力</a:t>
            </a:r>
          </a:p>
        </p:txBody>
      </p:sp>
      <p:cxnSp>
        <p:nvCxnSpPr>
          <p:cNvPr id="7" name="直線コネクタ 6">
            <a:extLst>
              <a:ext uri="{FF2B5EF4-FFF2-40B4-BE49-F238E27FC236}">
                <a16:creationId xmlns:a16="http://schemas.microsoft.com/office/drawing/2014/main" id="{5D9E664D-5DEC-78E8-4B11-1F8C68D80F13}"/>
              </a:ext>
            </a:extLst>
          </p:cNvPr>
          <p:cNvCxnSpPr>
            <a:cxnSpLocks/>
          </p:cNvCxnSpPr>
          <p:nvPr/>
        </p:nvCxnSpPr>
        <p:spPr>
          <a:xfrm>
            <a:off x="1280199" y="5675332"/>
            <a:ext cx="448978" cy="22585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a:extLst>
              <a:ext uri="{FF2B5EF4-FFF2-40B4-BE49-F238E27FC236}">
                <a16:creationId xmlns:a16="http://schemas.microsoft.com/office/drawing/2014/main" id="{1B9A20D8-41FD-655F-9FFF-692E3EDDEF8E}"/>
              </a:ext>
            </a:extLst>
          </p:cNvPr>
          <p:cNvSpPr>
            <a:spLocks noGrp="1"/>
          </p:cNvSpPr>
          <p:nvPr>
            <p:ph type="sldNum" sz="quarter" idx="12"/>
          </p:nvPr>
        </p:nvSpPr>
        <p:spPr/>
        <p:txBody>
          <a:bodyPr/>
          <a:lstStyle/>
          <a:p>
            <a:fld id="{D8B9F07B-A662-420A-BE26-3BB95A8E389F}" type="slidenum">
              <a:rPr kumimoji="1" lang="ja-JP" altLang="en-US" smtClean="0"/>
              <a:t>21</a:t>
            </a:fld>
            <a:endParaRPr kumimoji="1" lang="ja-JP" altLang="en-US"/>
          </a:p>
        </p:txBody>
      </p:sp>
    </p:spTree>
    <p:extLst>
      <p:ext uri="{BB962C8B-B14F-4D97-AF65-F5344CB8AC3E}">
        <p14:creationId xmlns:p14="http://schemas.microsoft.com/office/powerpoint/2010/main" val="2277730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757661-3A68-5BF5-21CE-DBCCF49137AE}"/>
              </a:ext>
            </a:extLst>
          </p:cNvPr>
          <p:cNvSpPr>
            <a:spLocks noGrp="1"/>
          </p:cNvSpPr>
          <p:nvPr>
            <p:ph type="title"/>
          </p:nvPr>
        </p:nvSpPr>
        <p:spPr>
          <a:xfrm>
            <a:off x="495735" y="199743"/>
            <a:ext cx="1202329" cy="427564"/>
          </a:xfrm>
        </p:spPr>
        <p:txBody>
          <a:bodyPr>
            <a:normAutofit/>
          </a:bodyPr>
          <a:lstStyle/>
          <a:p>
            <a:r>
              <a:rPr kumimoji="1" lang="ja-JP" altLang="en-US" sz="1100" dirty="0"/>
              <a:t>価格情報入力</a:t>
            </a:r>
          </a:p>
        </p:txBody>
      </p:sp>
      <p:sp>
        <p:nvSpPr>
          <p:cNvPr id="7" name="テキスト ボックス 6">
            <a:extLst>
              <a:ext uri="{FF2B5EF4-FFF2-40B4-BE49-F238E27FC236}">
                <a16:creationId xmlns:a16="http://schemas.microsoft.com/office/drawing/2014/main" id="{C1175391-6D6C-5101-4D31-44BDB50CD835}"/>
              </a:ext>
            </a:extLst>
          </p:cNvPr>
          <p:cNvSpPr txBox="1"/>
          <p:nvPr/>
        </p:nvSpPr>
        <p:spPr>
          <a:xfrm>
            <a:off x="495735" y="985090"/>
            <a:ext cx="6177284" cy="261610"/>
          </a:xfrm>
          <a:prstGeom prst="rect">
            <a:avLst/>
          </a:prstGeom>
          <a:noFill/>
        </p:spPr>
        <p:txBody>
          <a:bodyPr wrap="square" rtlCol="0">
            <a:spAutoFit/>
          </a:bodyPr>
          <a:lstStyle/>
          <a:p>
            <a:pPr>
              <a:spcBef>
                <a:spcPts val="600"/>
              </a:spcBef>
            </a:pPr>
            <a:r>
              <a:rPr kumimoji="1" lang="ja-JP" altLang="en-US" sz="1100" dirty="0"/>
              <a:t>⑨同様の手順で、コーティング価格・メンテナンス価格を設定します。</a:t>
            </a:r>
            <a:endParaRPr kumimoji="1" lang="en-US" altLang="ja-JP" sz="1100" dirty="0"/>
          </a:p>
        </p:txBody>
      </p:sp>
      <p:grpSp>
        <p:nvGrpSpPr>
          <p:cNvPr id="10" name="グループ化 9">
            <a:extLst>
              <a:ext uri="{FF2B5EF4-FFF2-40B4-BE49-F238E27FC236}">
                <a16:creationId xmlns:a16="http://schemas.microsoft.com/office/drawing/2014/main" id="{18A84172-F531-26E5-E8AE-53DF762C8AC8}"/>
              </a:ext>
            </a:extLst>
          </p:cNvPr>
          <p:cNvGrpSpPr/>
          <p:nvPr/>
        </p:nvGrpSpPr>
        <p:grpSpPr>
          <a:xfrm>
            <a:off x="898288" y="1511557"/>
            <a:ext cx="5061424" cy="2671672"/>
            <a:chOff x="749441" y="1745611"/>
            <a:chExt cx="5359118" cy="2982197"/>
          </a:xfrm>
        </p:grpSpPr>
        <p:pic>
          <p:nvPicPr>
            <p:cNvPr id="5" name="図 4">
              <a:extLst>
                <a:ext uri="{FF2B5EF4-FFF2-40B4-BE49-F238E27FC236}">
                  <a16:creationId xmlns:a16="http://schemas.microsoft.com/office/drawing/2014/main" id="{180CCACD-CAB3-F6F1-D4D7-314FA76D16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441" y="1745611"/>
              <a:ext cx="5359118" cy="2982197"/>
            </a:xfrm>
            <a:prstGeom prst="rect">
              <a:avLst/>
            </a:prstGeom>
          </p:spPr>
        </p:pic>
        <p:sp>
          <p:nvSpPr>
            <p:cNvPr id="8" name="正方形/長方形 7">
              <a:extLst>
                <a:ext uri="{FF2B5EF4-FFF2-40B4-BE49-F238E27FC236}">
                  <a16:creationId xmlns:a16="http://schemas.microsoft.com/office/drawing/2014/main" id="{6B366D57-29CD-F350-74C7-DF15A78188AC}"/>
                </a:ext>
              </a:extLst>
            </p:cNvPr>
            <p:cNvSpPr/>
            <p:nvPr/>
          </p:nvSpPr>
          <p:spPr>
            <a:xfrm>
              <a:off x="3482638" y="2383764"/>
              <a:ext cx="1675949" cy="653111"/>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a:extLst>
                <a:ext uri="{FF2B5EF4-FFF2-40B4-BE49-F238E27FC236}">
                  <a16:creationId xmlns:a16="http://schemas.microsoft.com/office/drawing/2014/main" id="{FC073223-F0EC-FD53-4239-D84EE8652C2E}"/>
                </a:ext>
              </a:extLst>
            </p:cNvPr>
            <p:cNvSpPr/>
            <p:nvPr/>
          </p:nvSpPr>
          <p:spPr>
            <a:xfrm>
              <a:off x="3495556" y="3167238"/>
              <a:ext cx="1675949" cy="653111"/>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1" name="テキスト ボックス 10">
            <a:extLst>
              <a:ext uri="{FF2B5EF4-FFF2-40B4-BE49-F238E27FC236}">
                <a16:creationId xmlns:a16="http://schemas.microsoft.com/office/drawing/2014/main" id="{79627C0B-7321-6A1D-4C2D-F7DA2808F41F}"/>
              </a:ext>
            </a:extLst>
          </p:cNvPr>
          <p:cNvSpPr txBox="1"/>
          <p:nvPr/>
        </p:nvSpPr>
        <p:spPr>
          <a:xfrm>
            <a:off x="538202" y="4493324"/>
            <a:ext cx="6177284" cy="261610"/>
          </a:xfrm>
          <a:prstGeom prst="rect">
            <a:avLst/>
          </a:prstGeom>
          <a:noFill/>
        </p:spPr>
        <p:txBody>
          <a:bodyPr wrap="square" rtlCol="0">
            <a:spAutoFit/>
          </a:bodyPr>
          <a:lstStyle/>
          <a:p>
            <a:pPr>
              <a:spcBef>
                <a:spcPts val="600"/>
              </a:spcBef>
            </a:pPr>
            <a:r>
              <a:rPr kumimoji="1" lang="ja-JP" altLang="en-US" sz="1100" dirty="0"/>
              <a:t>⑩付帯作業価格をクリックします。</a:t>
            </a:r>
            <a:endParaRPr kumimoji="1" lang="en-US" altLang="ja-JP" sz="1100" dirty="0"/>
          </a:p>
        </p:txBody>
      </p:sp>
      <p:grpSp>
        <p:nvGrpSpPr>
          <p:cNvPr id="17" name="グループ化 16">
            <a:extLst>
              <a:ext uri="{FF2B5EF4-FFF2-40B4-BE49-F238E27FC236}">
                <a16:creationId xmlns:a16="http://schemas.microsoft.com/office/drawing/2014/main" id="{51A589A4-6DE0-F63B-DCD8-F5A87FA50266}"/>
              </a:ext>
            </a:extLst>
          </p:cNvPr>
          <p:cNvGrpSpPr/>
          <p:nvPr/>
        </p:nvGrpSpPr>
        <p:grpSpPr>
          <a:xfrm>
            <a:off x="839200" y="5472941"/>
            <a:ext cx="5179599" cy="2685969"/>
            <a:chOff x="815997" y="5374140"/>
            <a:chExt cx="5359118" cy="2982197"/>
          </a:xfrm>
        </p:grpSpPr>
        <p:pic>
          <p:nvPicPr>
            <p:cNvPr id="13" name="図 12">
              <a:extLst>
                <a:ext uri="{FF2B5EF4-FFF2-40B4-BE49-F238E27FC236}">
                  <a16:creationId xmlns:a16="http://schemas.microsoft.com/office/drawing/2014/main" id="{4AB85C0E-C68D-CFB0-0BE7-2148D54DD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997" y="5374140"/>
              <a:ext cx="5359118" cy="2982197"/>
            </a:xfrm>
            <a:prstGeom prst="rect">
              <a:avLst/>
            </a:prstGeom>
          </p:spPr>
        </p:pic>
        <p:sp>
          <p:nvSpPr>
            <p:cNvPr id="16" name="正方形/長方形 15">
              <a:extLst>
                <a:ext uri="{FF2B5EF4-FFF2-40B4-BE49-F238E27FC236}">
                  <a16:creationId xmlns:a16="http://schemas.microsoft.com/office/drawing/2014/main" id="{A85E174C-B966-8407-ECAF-1C74EAF2EF4F}"/>
                </a:ext>
              </a:extLst>
            </p:cNvPr>
            <p:cNvSpPr/>
            <p:nvPr/>
          </p:nvSpPr>
          <p:spPr>
            <a:xfrm>
              <a:off x="1385204" y="7611439"/>
              <a:ext cx="1675949" cy="591119"/>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4" name="グラフィックス 3" descr="カーソル 単色塗りつぶし">
            <a:extLst>
              <a:ext uri="{FF2B5EF4-FFF2-40B4-BE49-F238E27FC236}">
                <a16:creationId xmlns:a16="http://schemas.microsoft.com/office/drawing/2014/main" id="{E2F4D29D-0732-340F-FB66-48FB4A747F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87989" y="8042620"/>
            <a:ext cx="535089" cy="535089"/>
          </a:xfrm>
          <a:prstGeom prst="rect">
            <a:avLst/>
          </a:prstGeom>
        </p:spPr>
      </p:pic>
      <p:sp>
        <p:nvSpPr>
          <p:cNvPr id="3" name="テキスト ボックス 2">
            <a:extLst>
              <a:ext uri="{FF2B5EF4-FFF2-40B4-BE49-F238E27FC236}">
                <a16:creationId xmlns:a16="http://schemas.microsoft.com/office/drawing/2014/main" id="{6727CB16-3905-E577-7AAD-A942AC26CC4E}"/>
              </a:ext>
            </a:extLst>
          </p:cNvPr>
          <p:cNvSpPr txBox="1"/>
          <p:nvPr/>
        </p:nvSpPr>
        <p:spPr>
          <a:xfrm>
            <a:off x="538202" y="4888986"/>
            <a:ext cx="5480597"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t>通常メニューの想定範囲外で発生した作業を付帯作業とし、別計上で見積します。</a:t>
            </a:r>
          </a:p>
        </p:txBody>
      </p:sp>
      <p:sp>
        <p:nvSpPr>
          <p:cNvPr id="6" name="スライド番号プレースホルダー 5">
            <a:extLst>
              <a:ext uri="{FF2B5EF4-FFF2-40B4-BE49-F238E27FC236}">
                <a16:creationId xmlns:a16="http://schemas.microsoft.com/office/drawing/2014/main" id="{BBB153DC-AC37-5A0B-AE68-753E5C8F080B}"/>
              </a:ext>
            </a:extLst>
          </p:cNvPr>
          <p:cNvSpPr>
            <a:spLocks noGrp="1"/>
          </p:cNvSpPr>
          <p:nvPr>
            <p:ph type="sldNum" sz="quarter" idx="12"/>
          </p:nvPr>
        </p:nvSpPr>
        <p:spPr/>
        <p:txBody>
          <a:bodyPr/>
          <a:lstStyle/>
          <a:p>
            <a:fld id="{D8B9F07B-A662-420A-BE26-3BB95A8E389F}" type="slidenum">
              <a:rPr kumimoji="1" lang="ja-JP" altLang="en-US" smtClean="0"/>
              <a:t>22</a:t>
            </a:fld>
            <a:endParaRPr kumimoji="1" lang="ja-JP" altLang="en-US"/>
          </a:p>
        </p:txBody>
      </p:sp>
    </p:spTree>
    <p:extLst>
      <p:ext uri="{BB962C8B-B14F-4D97-AF65-F5344CB8AC3E}">
        <p14:creationId xmlns:p14="http://schemas.microsoft.com/office/powerpoint/2010/main" val="4042708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ABD023-A9ED-4A06-BE8A-9E2931D1288E}"/>
              </a:ext>
            </a:extLst>
          </p:cNvPr>
          <p:cNvSpPr>
            <a:spLocks noGrp="1"/>
          </p:cNvSpPr>
          <p:nvPr>
            <p:ph type="title"/>
          </p:nvPr>
        </p:nvSpPr>
        <p:spPr>
          <a:xfrm>
            <a:off x="488122" y="159285"/>
            <a:ext cx="1295319" cy="443062"/>
          </a:xfrm>
        </p:spPr>
        <p:txBody>
          <a:bodyPr>
            <a:normAutofit/>
          </a:bodyPr>
          <a:lstStyle/>
          <a:p>
            <a:r>
              <a:rPr kumimoji="1" lang="ja-JP" altLang="en-US" sz="1100" dirty="0"/>
              <a:t>価格情報入力</a:t>
            </a:r>
          </a:p>
        </p:txBody>
      </p:sp>
      <p:grpSp>
        <p:nvGrpSpPr>
          <p:cNvPr id="17" name="グループ化 16">
            <a:extLst>
              <a:ext uri="{FF2B5EF4-FFF2-40B4-BE49-F238E27FC236}">
                <a16:creationId xmlns:a16="http://schemas.microsoft.com/office/drawing/2014/main" id="{AD3EE084-09D1-47D7-C3F4-AEF68DB06826}"/>
              </a:ext>
            </a:extLst>
          </p:cNvPr>
          <p:cNvGrpSpPr/>
          <p:nvPr/>
        </p:nvGrpSpPr>
        <p:grpSpPr>
          <a:xfrm>
            <a:off x="488122" y="1041036"/>
            <a:ext cx="5604261" cy="2735181"/>
            <a:chOff x="488739" y="873071"/>
            <a:chExt cx="5604261" cy="2735181"/>
          </a:xfrm>
        </p:grpSpPr>
        <p:grpSp>
          <p:nvGrpSpPr>
            <p:cNvPr id="10" name="グループ化 9">
              <a:extLst>
                <a:ext uri="{FF2B5EF4-FFF2-40B4-BE49-F238E27FC236}">
                  <a16:creationId xmlns:a16="http://schemas.microsoft.com/office/drawing/2014/main" id="{509A90E3-3752-73C2-446D-F146C07DBAD4}"/>
                </a:ext>
              </a:extLst>
            </p:cNvPr>
            <p:cNvGrpSpPr/>
            <p:nvPr/>
          </p:nvGrpSpPr>
          <p:grpSpPr>
            <a:xfrm>
              <a:off x="765000" y="873071"/>
              <a:ext cx="5328000" cy="2327900"/>
              <a:chOff x="765000" y="1802969"/>
              <a:chExt cx="5328000" cy="2327900"/>
            </a:xfrm>
          </p:grpSpPr>
          <p:pic>
            <p:nvPicPr>
              <p:cNvPr id="4" name="図 3">
                <a:extLst>
                  <a:ext uri="{FF2B5EF4-FFF2-40B4-BE49-F238E27FC236}">
                    <a16:creationId xmlns:a16="http://schemas.microsoft.com/office/drawing/2014/main" id="{586D0F12-F22F-3207-B2FC-67260BC91C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000" y="1802969"/>
                <a:ext cx="5328000" cy="2327900"/>
              </a:xfrm>
              <a:prstGeom prst="rect">
                <a:avLst/>
              </a:prstGeom>
            </p:spPr>
          </p:pic>
          <p:sp>
            <p:nvSpPr>
              <p:cNvPr id="5" name="テキスト ボックス 4">
                <a:extLst>
                  <a:ext uri="{FF2B5EF4-FFF2-40B4-BE49-F238E27FC236}">
                    <a16:creationId xmlns:a16="http://schemas.microsoft.com/office/drawing/2014/main" id="{8F1F6F61-5922-CADF-F19F-EA86D6F140FF}"/>
                  </a:ext>
                </a:extLst>
              </p:cNvPr>
              <p:cNvSpPr txBox="1"/>
              <p:nvPr/>
            </p:nvSpPr>
            <p:spPr>
              <a:xfrm>
                <a:off x="2780735" y="2495227"/>
                <a:ext cx="2752160"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１</a:t>
                </a:r>
                <a:r>
                  <a:rPr kumimoji="1" lang="en-US" altLang="ja-JP" sz="1100" dirty="0">
                    <a:latin typeface="+mn-ea"/>
                  </a:rPr>
                  <a:t>h</a:t>
                </a:r>
                <a:r>
                  <a:rPr kumimoji="1" lang="ja-JP" altLang="en-US" sz="1100" dirty="0">
                    <a:latin typeface="+mn-ea"/>
                  </a:rPr>
                  <a:t>単価を設定します。</a:t>
                </a:r>
                <a:endParaRPr kumimoji="1" lang="en-US" altLang="ja-JP" sz="1100" dirty="0">
                  <a:latin typeface="+mn-ea"/>
                </a:endParaRPr>
              </a:p>
            </p:txBody>
          </p:sp>
          <p:sp>
            <p:nvSpPr>
              <p:cNvPr id="6" name="正方形/長方形 5">
                <a:extLst>
                  <a:ext uri="{FF2B5EF4-FFF2-40B4-BE49-F238E27FC236}">
                    <a16:creationId xmlns:a16="http://schemas.microsoft.com/office/drawing/2014/main" id="{F8DB9532-CA7B-6E1C-DDBC-5D9B55C904F1}"/>
                  </a:ext>
                </a:extLst>
              </p:cNvPr>
              <p:cNvSpPr/>
              <p:nvPr/>
            </p:nvSpPr>
            <p:spPr>
              <a:xfrm>
                <a:off x="1135782" y="2997915"/>
                <a:ext cx="1260000" cy="180000"/>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8" name="直線コネクタ 7">
                <a:extLst>
                  <a:ext uri="{FF2B5EF4-FFF2-40B4-BE49-F238E27FC236}">
                    <a16:creationId xmlns:a16="http://schemas.microsoft.com/office/drawing/2014/main" id="{2770775C-2CBD-6291-D0BB-828068768B73}"/>
                  </a:ext>
                </a:extLst>
              </p:cNvPr>
              <p:cNvCxnSpPr>
                <a:cxnSpLocks/>
              </p:cNvCxnSpPr>
              <p:nvPr/>
            </p:nvCxnSpPr>
            <p:spPr>
              <a:xfrm flipH="1">
                <a:off x="2477584" y="2664504"/>
                <a:ext cx="314699" cy="40553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テキスト ボックス 10">
              <a:extLst>
                <a:ext uri="{FF2B5EF4-FFF2-40B4-BE49-F238E27FC236}">
                  <a16:creationId xmlns:a16="http://schemas.microsoft.com/office/drawing/2014/main" id="{939F1DF3-E414-E573-9D3E-D4229134067B}"/>
                </a:ext>
              </a:extLst>
            </p:cNvPr>
            <p:cNvSpPr txBox="1"/>
            <p:nvPr/>
          </p:nvSpPr>
          <p:spPr>
            <a:xfrm>
              <a:off x="488739" y="3346642"/>
              <a:ext cx="4425976" cy="261610"/>
            </a:xfrm>
            <a:prstGeom prst="rect">
              <a:avLst/>
            </a:prstGeom>
            <a:noFill/>
            <a:ln>
              <a:noFill/>
            </a:ln>
          </p:spPr>
          <p:txBody>
            <a:bodyPr wrap="square" rtlCol="0">
              <a:spAutoFit/>
            </a:bodyPr>
            <a:lstStyle/>
            <a:p>
              <a:pPr>
                <a:spcBef>
                  <a:spcPts val="600"/>
                </a:spcBef>
              </a:pPr>
              <a:r>
                <a:rPr kumimoji="1" lang="ja-JP" altLang="en-US" sz="1100" dirty="0"/>
                <a:t>⑫入力完了後、確定をクリックします。</a:t>
              </a:r>
              <a:endParaRPr kumimoji="1" lang="en-US" altLang="ja-JP" sz="1100" dirty="0"/>
            </a:p>
          </p:txBody>
        </p:sp>
        <p:sp>
          <p:nvSpPr>
            <p:cNvPr id="12" name="楕円 11">
              <a:extLst>
                <a:ext uri="{FF2B5EF4-FFF2-40B4-BE49-F238E27FC236}">
                  <a16:creationId xmlns:a16="http://schemas.microsoft.com/office/drawing/2014/main" id="{B0A5CD11-4C26-D311-E747-C70E5618B374}"/>
                </a:ext>
              </a:extLst>
            </p:cNvPr>
            <p:cNvSpPr/>
            <p:nvPr/>
          </p:nvSpPr>
          <p:spPr>
            <a:xfrm>
              <a:off x="3188352" y="2345884"/>
              <a:ext cx="540000" cy="540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8" name="テキスト ボックス 17">
            <a:extLst>
              <a:ext uri="{FF2B5EF4-FFF2-40B4-BE49-F238E27FC236}">
                <a16:creationId xmlns:a16="http://schemas.microsoft.com/office/drawing/2014/main" id="{6CD5512E-F2E7-F6D7-1462-1AE9A8AF9D08}"/>
              </a:ext>
            </a:extLst>
          </p:cNvPr>
          <p:cNvSpPr txBox="1"/>
          <p:nvPr/>
        </p:nvSpPr>
        <p:spPr>
          <a:xfrm>
            <a:off x="488122" y="626770"/>
            <a:ext cx="6177284" cy="261610"/>
          </a:xfrm>
          <a:prstGeom prst="rect">
            <a:avLst/>
          </a:prstGeom>
          <a:noFill/>
        </p:spPr>
        <p:txBody>
          <a:bodyPr wrap="square" rtlCol="0">
            <a:spAutoFit/>
          </a:bodyPr>
          <a:lstStyle/>
          <a:p>
            <a:pPr>
              <a:spcBef>
                <a:spcPts val="600"/>
              </a:spcBef>
            </a:pPr>
            <a:r>
              <a:rPr kumimoji="1" lang="ja-JP" altLang="en-US" sz="1100" dirty="0">
                <a:latin typeface="+mn-ea"/>
              </a:rPr>
              <a:t>⑪付帯作業の１</a:t>
            </a:r>
            <a:r>
              <a:rPr kumimoji="1" lang="en-US" altLang="ja-JP" sz="1100" dirty="0">
                <a:latin typeface="+mn-ea"/>
              </a:rPr>
              <a:t>h</a:t>
            </a:r>
            <a:r>
              <a:rPr kumimoji="1" lang="ja-JP" altLang="en-US" sz="1100" dirty="0">
                <a:latin typeface="+mn-ea"/>
              </a:rPr>
              <a:t>単価を設定します。</a:t>
            </a:r>
            <a:endParaRPr kumimoji="1" lang="en-US" altLang="ja-JP" sz="1100" dirty="0">
              <a:latin typeface="+mn-ea"/>
            </a:endParaRPr>
          </a:p>
        </p:txBody>
      </p:sp>
      <p:grpSp>
        <p:nvGrpSpPr>
          <p:cNvPr id="19" name="グループ化 18">
            <a:extLst>
              <a:ext uri="{FF2B5EF4-FFF2-40B4-BE49-F238E27FC236}">
                <a16:creationId xmlns:a16="http://schemas.microsoft.com/office/drawing/2014/main" id="{64D1505F-49F8-9374-E4E9-575DB3EED748}"/>
              </a:ext>
            </a:extLst>
          </p:cNvPr>
          <p:cNvGrpSpPr/>
          <p:nvPr/>
        </p:nvGrpSpPr>
        <p:grpSpPr>
          <a:xfrm>
            <a:off x="749441" y="4572000"/>
            <a:ext cx="5359118" cy="2982197"/>
            <a:chOff x="815997" y="5374140"/>
            <a:chExt cx="5359118" cy="2982197"/>
          </a:xfrm>
        </p:grpSpPr>
        <p:pic>
          <p:nvPicPr>
            <p:cNvPr id="20" name="図 19">
              <a:extLst>
                <a:ext uri="{FF2B5EF4-FFF2-40B4-BE49-F238E27FC236}">
                  <a16:creationId xmlns:a16="http://schemas.microsoft.com/office/drawing/2014/main" id="{9E059408-9DFF-769E-71F1-7EA02C790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997" y="5374140"/>
              <a:ext cx="5359118" cy="2982197"/>
            </a:xfrm>
            <a:prstGeom prst="rect">
              <a:avLst/>
            </a:prstGeom>
          </p:spPr>
        </p:pic>
        <p:sp>
          <p:nvSpPr>
            <p:cNvPr id="21" name="正方形/長方形 20">
              <a:extLst>
                <a:ext uri="{FF2B5EF4-FFF2-40B4-BE49-F238E27FC236}">
                  <a16:creationId xmlns:a16="http://schemas.microsoft.com/office/drawing/2014/main" id="{BC52AE9E-AA8F-460C-6C7C-93C77360DE1E}"/>
                </a:ext>
              </a:extLst>
            </p:cNvPr>
            <p:cNvSpPr/>
            <p:nvPr/>
          </p:nvSpPr>
          <p:spPr>
            <a:xfrm>
              <a:off x="3508469" y="7611439"/>
              <a:ext cx="1675949" cy="591119"/>
            </a:xfrm>
            <a:prstGeom prst="rect">
              <a:avLst/>
            </a:prstGeom>
            <a:solidFill>
              <a:srgbClr val="FF00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 name="テキスト ボックス 2">
            <a:extLst>
              <a:ext uri="{FF2B5EF4-FFF2-40B4-BE49-F238E27FC236}">
                <a16:creationId xmlns:a16="http://schemas.microsoft.com/office/drawing/2014/main" id="{E6133949-15F6-15B6-CA35-C533799DF161}"/>
              </a:ext>
            </a:extLst>
          </p:cNvPr>
          <p:cNvSpPr txBox="1"/>
          <p:nvPr/>
        </p:nvSpPr>
        <p:spPr>
          <a:xfrm>
            <a:off x="488122" y="4099666"/>
            <a:ext cx="6177284" cy="261610"/>
          </a:xfrm>
          <a:prstGeom prst="rect">
            <a:avLst/>
          </a:prstGeom>
          <a:noFill/>
        </p:spPr>
        <p:txBody>
          <a:bodyPr wrap="square" rtlCol="0">
            <a:spAutoFit/>
          </a:bodyPr>
          <a:lstStyle/>
          <a:p>
            <a:pPr>
              <a:spcBef>
                <a:spcPts val="600"/>
              </a:spcBef>
            </a:pPr>
            <a:r>
              <a:rPr kumimoji="1" lang="ja-JP" altLang="en-US" sz="1100" dirty="0">
                <a:latin typeface="+mn-ea"/>
              </a:rPr>
              <a:t>⑬その他価格をクリックします。</a:t>
            </a:r>
            <a:endParaRPr kumimoji="1" lang="en-US" altLang="ja-JP" sz="1100" dirty="0">
              <a:latin typeface="+mn-ea"/>
            </a:endParaRPr>
          </a:p>
        </p:txBody>
      </p:sp>
      <p:pic>
        <p:nvPicPr>
          <p:cNvPr id="7" name="グラフィックス 6" descr="カーソル 単色塗りつぶし">
            <a:extLst>
              <a:ext uri="{FF2B5EF4-FFF2-40B4-BE49-F238E27FC236}">
                <a16:creationId xmlns:a16="http://schemas.microsoft.com/office/drawing/2014/main" id="{D679A9B3-F339-E187-8F6A-72129D1CC1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1726" y="2647073"/>
            <a:ext cx="535089" cy="535089"/>
          </a:xfrm>
          <a:prstGeom prst="rect">
            <a:avLst/>
          </a:prstGeom>
        </p:spPr>
      </p:pic>
      <p:pic>
        <p:nvPicPr>
          <p:cNvPr id="9" name="グラフィックス 8" descr="カーソル 単色塗りつぶし">
            <a:extLst>
              <a:ext uri="{FF2B5EF4-FFF2-40B4-BE49-F238E27FC236}">
                <a16:creationId xmlns:a16="http://schemas.microsoft.com/office/drawing/2014/main" id="{20E1A147-D65D-3C54-B41E-B4C8A08739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83534" y="7132873"/>
            <a:ext cx="535089" cy="535089"/>
          </a:xfrm>
          <a:prstGeom prst="rect">
            <a:avLst/>
          </a:prstGeom>
        </p:spPr>
      </p:pic>
      <p:sp>
        <p:nvSpPr>
          <p:cNvPr id="13" name="スライド番号プレースホルダー 12">
            <a:extLst>
              <a:ext uri="{FF2B5EF4-FFF2-40B4-BE49-F238E27FC236}">
                <a16:creationId xmlns:a16="http://schemas.microsoft.com/office/drawing/2014/main" id="{04688131-DD1E-1ED6-F447-D90F08A7D9AF}"/>
              </a:ext>
            </a:extLst>
          </p:cNvPr>
          <p:cNvSpPr>
            <a:spLocks noGrp="1"/>
          </p:cNvSpPr>
          <p:nvPr>
            <p:ph type="sldNum" sz="quarter" idx="12"/>
          </p:nvPr>
        </p:nvSpPr>
        <p:spPr/>
        <p:txBody>
          <a:bodyPr/>
          <a:lstStyle/>
          <a:p>
            <a:fld id="{D8B9F07B-A662-420A-BE26-3BB95A8E389F}" type="slidenum">
              <a:rPr kumimoji="1" lang="ja-JP" altLang="en-US" smtClean="0"/>
              <a:t>23</a:t>
            </a:fld>
            <a:endParaRPr kumimoji="1" lang="ja-JP" altLang="en-US"/>
          </a:p>
        </p:txBody>
      </p:sp>
    </p:spTree>
    <p:extLst>
      <p:ext uri="{BB962C8B-B14F-4D97-AF65-F5344CB8AC3E}">
        <p14:creationId xmlns:p14="http://schemas.microsoft.com/office/powerpoint/2010/main" val="1756493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4AB726-4275-883A-256A-8C208CA1523E}"/>
              </a:ext>
            </a:extLst>
          </p:cNvPr>
          <p:cNvSpPr>
            <a:spLocks noGrp="1"/>
          </p:cNvSpPr>
          <p:nvPr>
            <p:ph type="title"/>
          </p:nvPr>
        </p:nvSpPr>
        <p:spPr>
          <a:xfrm>
            <a:off x="488363" y="158739"/>
            <a:ext cx="1217827" cy="443062"/>
          </a:xfrm>
        </p:spPr>
        <p:txBody>
          <a:bodyPr>
            <a:normAutofit/>
          </a:bodyPr>
          <a:lstStyle/>
          <a:p>
            <a:r>
              <a:rPr kumimoji="1" lang="ja-JP" altLang="en-US" sz="1100" dirty="0"/>
              <a:t>価格情報入力</a:t>
            </a:r>
          </a:p>
        </p:txBody>
      </p:sp>
      <p:sp>
        <p:nvSpPr>
          <p:cNvPr id="14" name="テキスト ボックス 13">
            <a:extLst>
              <a:ext uri="{FF2B5EF4-FFF2-40B4-BE49-F238E27FC236}">
                <a16:creationId xmlns:a16="http://schemas.microsoft.com/office/drawing/2014/main" id="{A88A6461-2230-A3B2-F94F-455F23DC4CED}"/>
              </a:ext>
            </a:extLst>
          </p:cNvPr>
          <p:cNvSpPr txBox="1"/>
          <p:nvPr/>
        </p:nvSpPr>
        <p:spPr>
          <a:xfrm>
            <a:off x="488363" y="6744089"/>
            <a:ext cx="6177284" cy="261610"/>
          </a:xfrm>
          <a:prstGeom prst="rect">
            <a:avLst/>
          </a:prstGeom>
          <a:noFill/>
        </p:spPr>
        <p:txBody>
          <a:bodyPr wrap="square" rtlCol="0">
            <a:spAutoFit/>
          </a:bodyPr>
          <a:lstStyle/>
          <a:p>
            <a:pPr>
              <a:spcBef>
                <a:spcPts val="600"/>
              </a:spcBef>
            </a:pPr>
            <a:r>
              <a:rPr kumimoji="1" lang="ja-JP" altLang="en-US" sz="1100" dirty="0">
                <a:latin typeface="+mn-ea"/>
              </a:rPr>
              <a:t>⑮入力完了後、確定をクリックします。</a:t>
            </a:r>
            <a:endParaRPr kumimoji="1" lang="en-US" altLang="ja-JP" sz="1100" dirty="0">
              <a:latin typeface="+mn-ea"/>
            </a:endParaRPr>
          </a:p>
        </p:txBody>
      </p:sp>
      <p:sp>
        <p:nvSpPr>
          <p:cNvPr id="21" name="テキスト ボックス 20">
            <a:extLst>
              <a:ext uri="{FF2B5EF4-FFF2-40B4-BE49-F238E27FC236}">
                <a16:creationId xmlns:a16="http://schemas.microsoft.com/office/drawing/2014/main" id="{FC75123D-9B0C-FAAE-024A-C091B246AAA5}"/>
              </a:ext>
            </a:extLst>
          </p:cNvPr>
          <p:cNvSpPr txBox="1"/>
          <p:nvPr/>
        </p:nvSpPr>
        <p:spPr>
          <a:xfrm>
            <a:off x="488363" y="788327"/>
            <a:ext cx="6177284" cy="261610"/>
          </a:xfrm>
          <a:prstGeom prst="rect">
            <a:avLst/>
          </a:prstGeom>
          <a:noFill/>
        </p:spPr>
        <p:txBody>
          <a:bodyPr wrap="square" rtlCol="0">
            <a:spAutoFit/>
          </a:bodyPr>
          <a:lstStyle/>
          <a:p>
            <a:pPr>
              <a:spcBef>
                <a:spcPts val="600"/>
              </a:spcBef>
            </a:pPr>
            <a:r>
              <a:rPr kumimoji="1" lang="ja-JP" altLang="en-US" sz="1100" dirty="0">
                <a:latin typeface="+mn-ea"/>
              </a:rPr>
              <a:t>⑭その他、追加したい項目などがあればここで設定を行います。</a:t>
            </a:r>
            <a:endParaRPr kumimoji="1" lang="en-US" altLang="ja-JP" sz="1100" dirty="0">
              <a:latin typeface="+mn-ea"/>
            </a:endParaRPr>
          </a:p>
        </p:txBody>
      </p:sp>
      <p:grpSp>
        <p:nvGrpSpPr>
          <p:cNvPr id="38" name="グループ化 37">
            <a:extLst>
              <a:ext uri="{FF2B5EF4-FFF2-40B4-BE49-F238E27FC236}">
                <a16:creationId xmlns:a16="http://schemas.microsoft.com/office/drawing/2014/main" id="{C7CC8452-C554-4B0C-0032-E22A9B7AE26B}"/>
              </a:ext>
            </a:extLst>
          </p:cNvPr>
          <p:cNvGrpSpPr/>
          <p:nvPr/>
        </p:nvGrpSpPr>
        <p:grpSpPr>
          <a:xfrm>
            <a:off x="621457" y="1160893"/>
            <a:ext cx="5615087" cy="4977633"/>
            <a:chOff x="689848" y="1160893"/>
            <a:chExt cx="5615087" cy="4977633"/>
          </a:xfrm>
        </p:grpSpPr>
        <p:pic>
          <p:nvPicPr>
            <p:cNvPr id="20" name="図 19">
              <a:extLst>
                <a:ext uri="{FF2B5EF4-FFF2-40B4-BE49-F238E27FC236}">
                  <a16:creationId xmlns:a16="http://schemas.microsoft.com/office/drawing/2014/main" id="{491C01B0-9097-F6EC-FA46-F95574D745A5}"/>
                </a:ext>
              </a:extLst>
            </p:cNvPr>
            <p:cNvPicPr>
              <a:picLocks noChangeAspect="1"/>
            </p:cNvPicPr>
            <p:nvPr/>
          </p:nvPicPr>
          <p:blipFill rotWithShape="1">
            <a:blip r:embed="rId2"/>
            <a:srcRect b="51471"/>
            <a:stretch/>
          </p:blipFill>
          <p:spPr>
            <a:xfrm>
              <a:off x="689848" y="1160893"/>
              <a:ext cx="5478304" cy="4977633"/>
            </a:xfrm>
            <a:prstGeom prst="rect">
              <a:avLst/>
            </a:prstGeom>
          </p:spPr>
        </p:pic>
        <p:sp>
          <p:nvSpPr>
            <p:cNvPr id="22" name="正方形/長方形 21">
              <a:extLst>
                <a:ext uri="{FF2B5EF4-FFF2-40B4-BE49-F238E27FC236}">
                  <a16:creationId xmlns:a16="http://schemas.microsoft.com/office/drawing/2014/main" id="{18CDF6FD-BD31-E138-DB8F-9994A40EF569}"/>
                </a:ext>
              </a:extLst>
            </p:cNvPr>
            <p:cNvSpPr/>
            <p:nvPr/>
          </p:nvSpPr>
          <p:spPr>
            <a:xfrm>
              <a:off x="1526614" y="1897261"/>
              <a:ext cx="1260000" cy="180000"/>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正方形/長方形 22">
              <a:extLst>
                <a:ext uri="{FF2B5EF4-FFF2-40B4-BE49-F238E27FC236}">
                  <a16:creationId xmlns:a16="http://schemas.microsoft.com/office/drawing/2014/main" id="{D3F5D9EB-20F4-D8FF-F6DB-D13F78E210C7}"/>
                </a:ext>
              </a:extLst>
            </p:cNvPr>
            <p:cNvSpPr/>
            <p:nvPr/>
          </p:nvSpPr>
          <p:spPr>
            <a:xfrm>
              <a:off x="1526614" y="2329068"/>
              <a:ext cx="1260000" cy="180000"/>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正方形/長方形 23">
              <a:extLst>
                <a:ext uri="{FF2B5EF4-FFF2-40B4-BE49-F238E27FC236}">
                  <a16:creationId xmlns:a16="http://schemas.microsoft.com/office/drawing/2014/main" id="{870B6C04-B10E-9A4D-8A4D-B4EE41CF595A}"/>
                </a:ext>
              </a:extLst>
            </p:cNvPr>
            <p:cNvSpPr/>
            <p:nvPr/>
          </p:nvSpPr>
          <p:spPr>
            <a:xfrm>
              <a:off x="5685503" y="2801314"/>
              <a:ext cx="311342" cy="155738"/>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テキスト ボックス 25">
              <a:extLst>
                <a:ext uri="{FF2B5EF4-FFF2-40B4-BE49-F238E27FC236}">
                  <a16:creationId xmlns:a16="http://schemas.microsoft.com/office/drawing/2014/main" id="{7E4F674C-352D-2E20-3F31-02D15A0C3F18}"/>
                </a:ext>
              </a:extLst>
            </p:cNvPr>
            <p:cNvSpPr txBox="1"/>
            <p:nvPr/>
          </p:nvSpPr>
          <p:spPr>
            <a:xfrm>
              <a:off x="2882479" y="1491821"/>
              <a:ext cx="3422456"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追加メニューの名称（例・ウィンドコーティング）</a:t>
              </a:r>
              <a:endParaRPr kumimoji="1" lang="en-US" altLang="ja-JP" sz="1100" dirty="0">
                <a:latin typeface="+mn-ea"/>
              </a:endParaRPr>
            </a:p>
          </p:txBody>
        </p:sp>
        <p:sp>
          <p:nvSpPr>
            <p:cNvPr id="27" name="テキスト ボックス 26">
              <a:extLst>
                <a:ext uri="{FF2B5EF4-FFF2-40B4-BE49-F238E27FC236}">
                  <a16:creationId xmlns:a16="http://schemas.microsoft.com/office/drawing/2014/main" id="{74383031-E9BE-595A-B327-533F8C5E5434}"/>
                </a:ext>
              </a:extLst>
            </p:cNvPr>
            <p:cNvSpPr txBox="1"/>
            <p:nvPr/>
          </p:nvSpPr>
          <p:spPr>
            <a:xfrm>
              <a:off x="4445179" y="1991292"/>
              <a:ext cx="1859755"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追加メニューの簡易説明</a:t>
              </a:r>
              <a:endParaRPr kumimoji="1" lang="en-US" altLang="ja-JP" sz="1100" dirty="0">
                <a:latin typeface="+mn-ea"/>
              </a:endParaRPr>
            </a:p>
          </p:txBody>
        </p:sp>
        <p:sp>
          <p:nvSpPr>
            <p:cNvPr id="28" name="テキスト ボックス 27">
              <a:extLst>
                <a:ext uri="{FF2B5EF4-FFF2-40B4-BE49-F238E27FC236}">
                  <a16:creationId xmlns:a16="http://schemas.microsoft.com/office/drawing/2014/main" id="{7DD75A26-66C5-0507-BE5C-2C24335FB193}"/>
                </a:ext>
              </a:extLst>
            </p:cNvPr>
            <p:cNvSpPr txBox="1"/>
            <p:nvPr/>
          </p:nvSpPr>
          <p:spPr>
            <a:xfrm>
              <a:off x="4721111" y="2416333"/>
              <a:ext cx="1583824"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追加メニューの料金</a:t>
              </a:r>
              <a:endParaRPr kumimoji="1" lang="en-US" altLang="ja-JP" sz="1100" dirty="0">
                <a:latin typeface="+mn-ea"/>
              </a:endParaRPr>
            </a:p>
          </p:txBody>
        </p:sp>
        <p:cxnSp>
          <p:nvCxnSpPr>
            <p:cNvPr id="30" name="直線コネクタ 29">
              <a:extLst>
                <a:ext uri="{FF2B5EF4-FFF2-40B4-BE49-F238E27FC236}">
                  <a16:creationId xmlns:a16="http://schemas.microsoft.com/office/drawing/2014/main" id="{4E0AB37E-F58A-ED84-7577-8DF109F37B91}"/>
                </a:ext>
              </a:extLst>
            </p:cNvPr>
            <p:cNvCxnSpPr>
              <a:cxnSpLocks/>
              <a:endCxn id="24" idx="1"/>
            </p:cNvCxnSpPr>
            <p:nvPr/>
          </p:nvCxnSpPr>
          <p:spPr>
            <a:xfrm>
              <a:off x="5287280" y="2677943"/>
              <a:ext cx="398223" cy="20124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テキスト ボックス 38">
            <a:extLst>
              <a:ext uri="{FF2B5EF4-FFF2-40B4-BE49-F238E27FC236}">
                <a16:creationId xmlns:a16="http://schemas.microsoft.com/office/drawing/2014/main" id="{476F2928-CE95-E00C-7FDE-59E71E69E719}"/>
              </a:ext>
            </a:extLst>
          </p:cNvPr>
          <p:cNvSpPr txBox="1"/>
          <p:nvPr/>
        </p:nvSpPr>
        <p:spPr>
          <a:xfrm>
            <a:off x="790986" y="6172407"/>
            <a:ext cx="2491778" cy="261610"/>
          </a:xfrm>
          <a:prstGeom prst="rect">
            <a:avLst/>
          </a:prstGeom>
          <a:solidFill>
            <a:srgbClr val="FFFF00"/>
          </a:solidFill>
        </p:spPr>
        <p:txBody>
          <a:bodyPr wrap="square" rtlCol="0">
            <a:spAutoFit/>
          </a:bodyPr>
          <a:lstStyle/>
          <a:p>
            <a:pPr>
              <a:spcBef>
                <a:spcPts val="600"/>
              </a:spcBef>
            </a:pPr>
            <a:r>
              <a:rPr kumimoji="1" lang="ja-JP" altLang="en-US" sz="1100" dirty="0">
                <a:latin typeface="+mn-ea"/>
              </a:rPr>
              <a:t>名称・価格の項目は必須入力です。</a:t>
            </a:r>
            <a:endParaRPr kumimoji="1" lang="en-US" altLang="ja-JP" sz="1100" dirty="0">
              <a:latin typeface="+mn-ea"/>
            </a:endParaRPr>
          </a:p>
        </p:txBody>
      </p:sp>
      <p:sp>
        <p:nvSpPr>
          <p:cNvPr id="4" name="フリーフォーム: 図形 3">
            <a:extLst>
              <a:ext uri="{FF2B5EF4-FFF2-40B4-BE49-F238E27FC236}">
                <a16:creationId xmlns:a16="http://schemas.microsoft.com/office/drawing/2014/main" id="{12339E1F-53C9-804E-3908-F21DEB782CF5}"/>
              </a:ext>
            </a:extLst>
          </p:cNvPr>
          <p:cNvSpPr/>
          <p:nvPr/>
        </p:nvSpPr>
        <p:spPr>
          <a:xfrm>
            <a:off x="1906669" y="1650082"/>
            <a:ext cx="907419" cy="253894"/>
          </a:xfrm>
          <a:custGeom>
            <a:avLst/>
            <a:gdLst>
              <a:gd name="connsiteX0" fmla="*/ 0 w 763621"/>
              <a:gd name="connsiteY0" fmla="*/ 243191 h 243191"/>
              <a:gd name="connsiteX1" fmla="*/ 301557 w 763621"/>
              <a:gd name="connsiteY1" fmla="*/ 0 h 243191"/>
              <a:gd name="connsiteX2" fmla="*/ 763621 w 763621"/>
              <a:gd name="connsiteY2" fmla="*/ 0 h 243191"/>
            </a:gdLst>
            <a:ahLst/>
            <a:cxnLst>
              <a:cxn ang="0">
                <a:pos x="connsiteX0" y="connsiteY0"/>
              </a:cxn>
              <a:cxn ang="0">
                <a:pos x="connsiteX1" y="connsiteY1"/>
              </a:cxn>
              <a:cxn ang="0">
                <a:pos x="connsiteX2" y="connsiteY2"/>
              </a:cxn>
            </a:cxnLst>
            <a:rect l="l" t="t" r="r" b="b"/>
            <a:pathLst>
              <a:path w="763621" h="243191">
                <a:moveTo>
                  <a:pt x="0" y="243191"/>
                </a:moveTo>
                <a:lnTo>
                  <a:pt x="301557" y="0"/>
                </a:lnTo>
                <a:lnTo>
                  <a:pt x="763621"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B95EDE34-2808-5C53-4D13-9FBB4CAF5D97}"/>
              </a:ext>
            </a:extLst>
          </p:cNvPr>
          <p:cNvSpPr/>
          <p:nvPr/>
        </p:nvSpPr>
        <p:spPr>
          <a:xfrm>
            <a:off x="2718223" y="2111142"/>
            <a:ext cx="1658565" cy="316149"/>
          </a:xfrm>
          <a:custGeom>
            <a:avLst/>
            <a:gdLst>
              <a:gd name="connsiteX0" fmla="*/ 0 w 1658565"/>
              <a:gd name="connsiteY0" fmla="*/ 316149 h 316149"/>
              <a:gd name="connsiteX1" fmla="*/ 384242 w 1658565"/>
              <a:gd name="connsiteY1" fmla="*/ 0 h 316149"/>
              <a:gd name="connsiteX2" fmla="*/ 1658565 w 1658565"/>
              <a:gd name="connsiteY2" fmla="*/ 0 h 316149"/>
            </a:gdLst>
            <a:ahLst/>
            <a:cxnLst>
              <a:cxn ang="0">
                <a:pos x="connsiteX0" y="connsiteY0"/>
              </a:cxn>
              <a:cxn ang="0">
                <a:pos x="connsiteX1" y="connsiteY1"/>
              </a:cxn>
              <a:cxn ang="0">
                <a:pos x="connsiteX2" y="connsiteY2"/>
              </a:cxn>
            </a:cxnLst>
            <a:rect l="l" t="t" r="r" b="b"/>
            <a:pathLst>
              <a:path w="1658565" h="316149">
                <a:moveTo>
                  <a:pt x="0" y="316149"/>
                </a:moveTo>
                <a:lnTo>
                  <a:pt x="384242" y="0"/>
                </a:lnTo>
                <a:lnTo>
                  <a:pt x="1658565"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23B077EE-AFCA-0A58-4EAD-9D059B37BF3B}"/>
              </a:ext>
            </a:extLst>
          </p:cNvPr>
          <p:cNvSpPr>
            <a:spLocks noGrp="1"/>
          </p:cNvSpPr>
          <p:nvPr>
            <p:ph type="sldNum" sz="quarter" idx="12"/>
          </p:nvPr>
        </p:nvSpPr>
        <p:spPr/>
        <p:txBody>
          <a:bodyPr/>
          <a:lstStyle/>
          <a:p>
            <a:fld id="{D8B9F07B-A662-420A-BE26-3BB95A8E389F}" type="slidenum">
              <a:rPr kumimoji="1" lang="ja-JP" altLang="en-US" smtClean="0"/>
              <a:t>24</a:t>
            </a:fld>
            <a:endParaRPr kumimoji="1" lang="ja-JP" altLang="en-US"/>
          </a:p>
        </p:txBody>
      </p:sp>
    </p:spTree>
    <p:extLst>
      <p:ext uri="{BB962C8B-B14F-4D97-AF65-F5344CB8AC3E}">
        <p14:creationId xmlns:p14="http://schemas.microsoft.com/office/powerpoint/2010/main" val="391139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18ABF3-D5B1-7569-9D8F-DBBE31654820}"/>
              </a:ext>
            </a:extLst>
          </p:cNvPr>
          <p:cNvSpPr>
            <a:spLocks noGrp="1"/>
          </p:cNvSpPr>
          <p:nvPr>
            <p:ph type="title"/>
          </p:nvPr>
        </p:nvSpPr>
        <p:spPr>
          <a:xfrm>
            <a:off x="486545" y="212905"/>
            <a:ext cx="968104" cy="369333"/>
          </a:xfrm>
        </p:spPr>
        <p:txBody>
          <a:bodyPr>
            <a:normAutofit/>
          </a:bodyPr>
          <a:lstStyle/>
          <a:p>
            <a:r>
              <a:rPr kumimoji="1" lang="ja-JP" altLang="en-US" sz="1100" dirty="0"/>
              <a:t>顧客登録</a:t>
            </a:r>
          </a:p>
        </p:txBody>
      </p:sp>
      <p:sp>
        <p:nvSpPr>
          <p:cNvPr id="6" name="テキスト ボックス 5">
            <a:extLst>
              <a:ext uri="{FF2B5EF4-FFF2-40B4-BE49-F238E27FC236}">
                <a16:creationId xmlns:a16="http://schemas.microsoft.com/office/drawing/2014/main" id="{320BA606-5F20-A43E-9EAE-556877EC0012}"/>
              </a:ext>
            </a:extLst>
          </p:cNvPr>
          <p:cNvSpPr txBox="1"/>
          <p:nvPr/>
        </p:nvSpPr>
        <p:spPr>
          <a:xfrm>
            <a:off x="501394" y="1399986"/>
            <a:ext cx="6177284" cy="261610"/>
          </a:xfrm>
          <a:prstGeom prst="rect">
            <a:avLst/>
          </a:prstGeom>
          <a:noFill/>
        </p:spPr>
        <p:txBody>
          <a:bodyPr wrap="square" rtlCol="0">
            <a:spAutoFit/>
          </a:bodyPr>
          <a:lstStyle/>
          <a:p>
            <a:pPr>
              <a:spcBef>
                <a:spcPts val="600"/>
              </a:spcBef>
            </a:pPr>
            <a:r>
              <a:rPr kumimoji="1" lang="ja-JP" altLang="en-US" sz="1100" dirty="0">
                <a:latin typeface="+mn-ea"/>
              </a:rPr>
              <a:t>①メインメニューから顧客管理をクリックします。</a:t>
            </a:r>
            <a:endParaRPr kumimoji="1" lang="en-US" altLang="ja-JP" sz="1100" dirty="0">
              <a:latin typeface="+mn-ea"/>
            </a:endParaRPr>
          </a:p>
        </p:txBody>
      </p:sp>
      <p:pic>
        <p:nvPicPr>
          <p:cNvPr id="5" name="図 4">
            <a:extLst>
              <a:ext uri="{FF2B5EF4-FFF2-40B4-BE49-F238E27FC236}">
                <a16:creationId xmlns:a16="http://schemas.microsoft.com/office/drawing/2014/main" id="{C464C253-F73A-CD8E-57C5-B6695A904866}"/>
              </a:ext>
            </a:extLst>
          </p:cNvPr>
          <p:cNvPicPr>
            <a:picLocks noChangeAspect="1"/>
          </p:cNvPicPr>
          <p:nvPr/>
        </p:nvPicPr>
        <p:blipFill rotWithShape="1">
          <a:blip r:embed="rId2">
            <a:extLst>
              <a:ext uri="{28A0092B-C50C-407E-A947-70E740481C1C}">
                <a14:useLocalDpi xmlns:a14="http://schemas.microsoft.com/office/drawing/2010/main" val="0"/>
              </a:ext>
            </a:extLst>
          </a:blip>
          <a:srcRect l="5190" r="6303" b="16732"/>
          <a:stretch/>
        </p:blipFill>
        <p:spPr>
          <a:xfrm>
            <a:off x="1020678" y="1889986"/>
            <a:ext cx="4803294" cy="2350457"/>
          </a:xfrm>
          <a:prstGeom prst="rect">
            <a:avLst/>
          </a:prstGeom>
        </p:spPr>
      </p:pic>
      <p:sp>
        <p:nvSpPr>
          <p:cNvPr id="12" name="テキスト ボックス 11">
            <a:extLst>
              <a:ext uri="{FF2B5EF4-FFF2-40B4-BE49-F238E27FC236}">
                <a16:creationId xmlns:a16="http://schemas.microsoft.com/office/drawing/2014/main" id="{C1706ED0-3F53-A994-0653-F7D529B3AC83}"/>
              </a:ext>
            </a:extLst>
          </p:cNvPr>
          <p:cNvSpPr txBox="1"/>
          <p:nvPr/>
        </p:nvSpPr>
        <p:spPr>
          <a:xfrm>
            <a:off x="501394" y="4650443"/>
            <a:ext cx="2820691" cy="261610"/>
          </a:xfrm>
          <a:prstGeom prst="rect">
            <a:avLst/>
          </a:prstGeom>
          <a:noFill/>
          <a:ln>
            <a:noFill/>
          </a:ln>
        </p:spPr>
        <p:txBody>
          <a:bodyPr wrap="square" rtlCol="0">
            <a:spAutoFit/>
          </a:bodyPr>
          <a:lstStyle/>
          <a:p>
            <a:pPr>
              <a:spcBef>
                <a:spcPts val="600"/>
              </a:spcBef>
            </a:pPr>
            <a:r>
              <a:rPr kumimoji="1" lang="ja-JP" altLang="en-US" sz="1100" dirty="0"/>
              <a:t>②顧客登録をクリックします。</a:t>
            </a:r>
            <a:endParaRPr kumimoji="1" lang="en-US" altLang="ja-JP" sz="1100" dirty="0"/>
          </a:p>
        </p:txBody>
      </p:sp>
      <p:sp>
        <p:nvSpPr>
          <p:cNvPr id="4" name="正方形/長方形 3">
            <a:extLst>
              <a:ext uri="{FF2B5EF4-FFF2-40B4-BE49-F238E27FC236}">
                <a16:creationId xmlns:a16="http://schemas.microsoft.com/office/drawing/2014/main" id="{7828FD4E-5959-77E0-9657-F159133674D9}"/>
              </a:ext>
            </a:extLst>
          </p:cNvPr>
          <p:cNvSpPr/>
          <p:nvPr/>
        </p:nvSpPr>
        <p:spPr>
          <a:xfrm>
            <a:off x="1386560" y="2509846"/>
            <a:ext cx="1539521" cy="561734"/>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4" name="図 13">
            <a:extLst>
              <a:ext uri="{FF2B5EF4-FFF2-40B4-BE49-F238E27FC236}">
                <a16:creationId xmlns:a16="http://schemas.microsoft.com/office/drawing/2014/main" id="{2236D14A-BE33-1BB7-C666-5759D3F80165}"/>
              </a:ext>
            </a:extLst>
          </p:cNvPr>
          <p:cNvPicPr>
            <a:picLocks noChangeAspect="1"/>
          </p:cNvPicPr>
          <p:nvPr/>
        </p:nvPicPr>
        <p:blipFill>
          <a:blip r:embed="rId3"/>
          <a:stretch>
            <a:fillRect/>
          </a:stretch>
        </p:blipFill>
        <p:spPr>
          <a:xfrm>
            <a:off x="878489" y="5338852"/>
            <a:ext cx="5101023" cy="2900708"/>
          </a:xfrm>
          <a:prstGeom prst="rect">
            <a:avLst/>
          </a:prstGeom>
        </p:spPr>
      </p:pic>
      <p:sp>
        <p:nvSpPr>
          <p:cNvPr id="15" name="正方形/長方形 14">
            <a:extLst>
              <a:ext uri="{FF2B5EF4-FFF2-40B4-BE49-F238E27FC236}">
                <a16:creationId xmlns:a16="http://schemas.microsoft.com/office/drawing/2014/main" id="{663F5BC3-9864-7D5E-D137-6DE4546852C2}"/>
              </a:ext>
            </a:extLst>
          </p:cNvPr>
          <p:cNvSpPr/>
          <p:nvPr/>
        </p:nvSpPr>
        <p:spPr>
          <a:xfrm>
            <a:off x="3536573" y="5631684"/>
            <a:ext cx="1539521" cy="561734"/>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7" name="グラフィックス 16" descr="カーソル 単色塗りつぶし">
            <a:extLst>
              <a:ext uri="{FF2B5EF4-FFF2-40B4-BE49-F238E27FC236}">
                <a16:creationId xmlns:a16="http://schemas.microsoft.com/office/drawing/2014/main" id="{BE7F6C9D-CD80-1AB4-25A6-4CEE5AA738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6320" y="2946174"/>
            <a:ext cx="535089" cy="535089"/>
          </a:xfrm>
          <a:prstGeom prst="rect">
            <a:avLst/>
          </a:prstGeom>
        </p:spPr>
      </p:pic>
      <p:pic>
        <p:nvPicPr>
          <p:cNvPr id="18" name="グラフィックス 17" descr="カーソル 単色塗りつぶし">
            <a:extLst>
              <a:ext uri="{FF2B5EF4-FFF2-40B4-BE49-F238E27FC236}">
                <a16:creationId xmlns:a16="http://schemas.microsoft.com/office/drawing/2014/main" id="{4B78DD82-E4A0-9CEE-454C-EC2A205AD7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92745" y="6085128"/>
            <a:ext cx="535089" cy="535089"/>
          </a:xfrm>
          <a:prstGeom prst="rect">
            <a:avLst/>
          </a:prstGeom>
        </p:spPr>
      </p:pic>
      <p:grpSp>
        <p:nvGrpSpPr>
          <p:cNvPr id="8" name="グループ化 7">
            <a:extLst>
              <a:ext uri="{FF2B5EF4-FFF2-40B4-BE49-F238E27FC236}">
                <a16:creationId xmlns:a16="http://schemas.microsoft.com/office/drawing/2014/main" id="{08CDDFC7-6675-D685-9A99-B4DE16C98A1C}"/>
              </a:ext>
            </a:extLst>
          </p:cNvPr>
          <p:cNvGrpSpPr/>
          <p:nvPr/>
        </p:nvGrpSpPr>
        <p:grpSpPr>
          <a:xfrm>
            <a:off x="451597" y="705793"/>
            <a:ext cx="5586281" cy="338554"/>
            <a:chOff x="393231" y="735163"/>
            <a:chExt cx="5586281" cy="338554"/>
          </a:xfrm>
        </p:grpSpPr>
        <p:sp>
          <p:nvSpPr>
            <p:cNvPr id="3" name="テキスト ボックス 2">
              <a:extLst>
                <a:ext uri="{FF2B5EF4-FFF2-40B4-BE49-F238E27FC236}">
                  <a16:creationId xmlns:a16="http://schemas.microsoft.com/office/drawing/2014/main" id="{6EA52C94-63D4-7881-241C-28482945BA15}"/>
                </a:ext>
              </a:extLst>
            </p:cNvPr>
            <p:cNvSpPr txBox="1"/>
            <p:nvPr/>
          </p:nvSpPr>
          <p:spPr>
            <a:xfrm>
              <a:off x="393231" y="735163"/>
              <a:ext cx="5538463" cy="338554"/>
            </a:xfrm>
            <a:prstGeom prst="rect">
              <a:avLst/>
            </a:prstGeom>
            <a:noFill/>
          </p:spPr>
          <p:txBody>
            <a:bodyPr wrap="square" rtlCol="0">
              <a:spAutoFit/>
            </a:bodyPr>
            <a:lstStyle/>
            <a:p>
              <a:r>
                <a:rPr kumimoji="1" lang="ja-JP" altLang="en-US" sz="1600" dirty="0"/>
                <a:t>８・顧客登録</a:t>
              </a:r>
              <a:endParaRPr kumimoji="1" lang="en-US" altLang="ja-JP" sz="1600" dirty="0"/>
            </a:p>
          </p:txBody>
        </p:sp>
        <p:cxnSp>
          <p:nvCxnSpPr>
            <p:cNvPr id="7" name="直線コネクタ 6">
              <a:extLst>
                <a:ext uri="{FF2B5EF4-FFF2-40B4-BE49-F238E27FC236}">
                  <a16:creationId xmlns:a16="http://schemas.microsoft.com/office/drawing/2014/main" id="{E1C12446-9C87-2192-E8BD-B1572C60525A}"/>
                </a:ext>
              </a:extLst>
            </p:cNvPr>
            <p:cNvCxnSpPr/>
            <p:nvPr/>
          </p:nvCxnSpPr>
          <p:spPr>
            <a:xfrm>
              <a:off x="559216" y="1006103"/>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9" name="スライド番号プレースホルダー 8">
            <a:extLst>
              <a:ext uri="{FF2B5EF4-FFF2-40B4-BE49-F238E27FC236}">
                <a16:creationId xmlns:a16="http://schemas.microsoft.com/office/drawing/2014/main" id="{FFE91D23-29C3-CD81-ECEA-38D38D3D54D5}"/>
              </a:ext>
            </a:extLst>
          </p:cNvPr>
          <p:cNvSpPr>
            <a:spLocks noGrp="1"/>
          </p:cNvSpPr>
          <p:nvPr>
            <p:ph type="sldNum" sz="quarter" idx="12"/>
          </p:nvPr>
        </p:nvSpPr>
        <p:spPr/>
        <p:txBody>
          <a:bodyPr/>
          <a:lstStyle/>
          <a:p>
            <a:fld id="{D8B9F07B-A662-420A-BE26-3BB95A8E389F}" type="slidenum">
              <a:rPr kumimoji="1" lang="ja-JP" altLang="en-US" smtClean="0"/>
              <a:t>25</a:t>
            </a:fld>
            <a:endParaRPr kumimoji="1" lang="ja-JP" altLang="en-US"/>
          </a:p>
        </p:txBody>
      </p:sp>
    </p:spTree>
    <p:extLst>
      <p:ext uri="{BB962C8B-B14F-4D97-AF65-F5344CB8AC3E}">
        <p14:creationId xmlns:p14="http://schemas.microsoft.com/office/powerpoint/2010/main" val="1609848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929910-4246-7BBD-13DB-C0D37B5A8A44}"/>
              </a:ext>
            </a:extLst>
          </p:cNvPr>
          <p:cNvSpPr>
            <a:spLocks noGrp="1"/>
          </p:cNvSpPr>
          <p:nvPr>
            <p:ph type="title"/>
          </p:nvPr>
        </p:nvSpPr>
        <p:spPr>
          <a:xfrm>
            <a:off x="504408" y="201478"/>
            <a:ext cx="877364" cy="398343"/>
          </a:xfrm>
        </p:spPr>
        <p:txBody>
          <a:bodyPr>
            <a:normAutofit/>
          </a:bodyPr>
          <a:lstStyle/>
          <a:p>
            <a:r>
              <a:rPr kumimoji="1" lang="ja-JP" altLang="en-US" sz="1100" dirty="0"/>
              <a:t>顧客登録</a:t>
            </a:r>
          </a:p>
        </p:txBody>
      </p:sp>
      <p:grpSp>
        <p:nvGrpSpPr>
          <p:cNvPr id="19" name="グループ化 18">
            <a:extLst>
              <a:ext uri="{FF2B5EF4-FFF2-40B4-BE49-F238E27FC236}">
                <a16:creationId xmlns:a16="http://schemas.microsoft.com/office/drawing/2014/main" id="{DEA4A605-378E-87AB-FA01-B7C67537B7E9}"/>
              </a:ext>
            </a:extLst>
          </p:cNvPr>
          <p:cNvGrpSpPr/>
          <p:nvPr/>
        </p:nvGrpSpPr>
        <p:grpSpPr>
          <a:xfrm>
            <a:off x="930212" y="1406685"/>
            <a:ext cx="4710502" cy="6050019"/>
            <a:chOff x="943090" y="1694246"/>
            <a:chExt cx="4710502" cy="6050019"/>
          </a:xfrm>
        </p:grpSpPr>
        <p:pic>
          <p:nvPicPr>
            <p:cNvPr id="7" name="図 6">
              <a:extLst>
                <a:ext uri="{FF2B5EF4-FFF2-40B4-BE49-F238E27FC236}">
                  <a16:creationId xmlns:a16="http://schemas.microsoft.com/office/drawing/2014/main" id="{2A4C180D-660A-E5F8-CBAE-15EDD92A5E96}"/>
                </a:ext>
              </a:extLst>
            </p:cNvPr>
            <p:cNvPicPr>
              <a:picLocks noChangeAspect="1"/>
            </p:cNvPicPr>
            <p:nvPr/>
          </p:nvPicPr>
          <p:blipFill>
            <a:blip r:embed="rId2"/>
            <a:stretch>
              <a:fillRect/>
            </a:stretch>
          </p:blipFill>
          <p:spPr>
            <a:xfrm>
              <a:off x="943090" y="1694246"/>
              <a:ext cx="4710502" cy="6050019"/>
            </a:xfrm>
            <a:prstGeom prst="rect">
              <a:avLst/>
            </a:prstGeom>
          </p:spPr>
        </p:pic>
        <p:sp>
          <p:nvSpPr>
            <p:cNvPr id="4" name="正方形/長方形 3">
              <a:extLst>
                <a:ext uri="{FF2B5EF4-FFF2-40B4-BE49-F238E27FC236}">
                  <a16:creationId xmlns:a16="http://schemas.microsoft.com/office/drawing/2014/main" id="{BDE09806-C32F-B748-59AC-1057FC056DC2}"/>
                </a:ext>
              </a:extLst>
            </p:cNvPr>
            <p:cNvSpPr/>
            <p:nvPr/>
          </p:nvSpPr>
          <p:spPr>
            <a:xfrm>
              <a:off x="1033670" y="1941263"/>
              <a:ext cx="515390" cy="82706"/>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1737435B-5BE2-DF9E-A440-376EB87495CC}"/>
                </a:ext>
              </a:extLst>
            </p:cNvPr>
            <p:cNvSpPr/>
            <p:nvPr/>
          </p:nvSpPr>
          <p:spPr>
            <a:xfrm>
              <a:off x="1029334" y="2252426"/>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正方形/長方形 5">
              <a:extLst>
                <a:ext uri="{FF2B5EF4-FFF2-40B4-BE49-F238E27FC236}">
                  <a16:creationId xmlns:a16="http://schemas.microsoft.com/office/drawing/2014/main" id="{3F52697D-1FF1-FE00-4E97-3181B795D4C5}"/>
                </a:ext>
              </a:extLst>
            </p:cNvPr>
            <p:cNvSpPr/>
            <p:nvPr/>
          </p:nvSpPr>
          <p:spPr>
            <a:xfrm>
              <a:off x="1029334" y="2578719"/>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40C77F05-ABC4-4612-EB9B-F7C336252ED4}"/>
                </a:ext>
              </a:extLst>
            </p:cNvPr>
            <p:cNvSpPr/>
            <p:nvPr/>
          </p:nvSpPr>
          <p:spPr>
            <a:xfrm>
              <a:off x="1029334" y="2805448"/>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a:extLst>
                <a:ext uri="{FF2B5EF4-FFF2-40B4-BE49-F238E27FC236}">
                  <a16:creationId xmlns:a16="http://schemas.microsoft.com/office/drawing/2014/main" id="{0965810B-2B07-9C1A-7FF9-3E4E5EC32D79}"/>
                </a:ext>
              </a:extLst>
            </p:cNvPr>
            <p:cNvSpPr/>
            <p:nvPr/>
          </p:nvSpPr>
          <p:spPr>
            <a:xfrm>
              <a:off x="1029334" y="3041357"/>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A20DC6F2-7825-E0BC-F895-C16EDBC041A6}"/>
                </a:ext>
              </a:extLst>
            </p:cNvPr>
            <p:cNvSpPr/>
            <p:nvPr/>
          </p:nvSpPr>
          <p:spPr>
            <a:xfrm>
              <a:off x="1029334" y="3251940"/>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309DA388-DBB9-B7FF-1BA7-7DAF71B7EDD6}"/>
                </a:ext>
              </a:extLst>
            </p:cNvPr>
            <p:cNvSpPr/>
            <p:nvPr/>
          </p:nvSpPr>
          <p:spPr>
            <a:xfrm>
              <a:off x="1029334" y="4356911"/>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正方形/長方形 11">
              <a:extLst>
                <a:ext uri="{FF2B5EF4-FFF2-40B4-BE49-F238E27FC236}">
                  <a16:creationId xmlns:a16="http://schemas.microsoft.com/office/drawing/2014/main" id="{1ED45BE8-470D-97CE-AE3F-2413BCDC7B40}"/>
                </a:ext>
              </a:extLst>
            </p:cNvPr>
            <p:cNvSpPr/>
            <p:nvPr/>
          </p:nvSpPr>
          <p:spPr>
            <a:xfrm>
              <a:off x="1029334" y="3583481"/>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a:extLst>
                <a:ext uri="{FF2B5EF4-FFF2-40B4-BE49-F238E27FC236}">
                  <a16:creationId xmlns:a16="http://schemas.microsoft.com/office/drawing/2014/main" id="{6D03076C-8DB6-25E3-C570-65AC9630B2A3}"/>
                </a:ext>
              </a:extLst>
            </p:cNvPr>
            <p:cNvSpPr/>
            <p:nvPr/>
          </p:nvSpPr>
          <p:spPr>
            <a:xfrm>
              <a:off x="1029334" y="3904337"/>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正方形/長方形 13">
              <a:extLst>
                <a:ext uri="{FF2B5EF4-FFF2-40B4-BE49-F238E27FC236}">
                  <a16:creationId xmlns:a16="http://schemas.microsoft.com/office/drawing/2014/main" id="{81AF9348-90B1-5EDE-1687-8A1598C88BFB}"/>
                </a:ext>
              </a:extLst>
            </p:cNvPr>
            <p:cNvSpPr/>
            <p:nvPr/>
          </p:nvSpPr>
          <p:spPr>
            <a:xfrm>
              <a:off x="1029334" y="4130624"/>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2147991A-2570-EF57-439A-79C06F05363D}"/>
                </a:ext>
              </a:extLst>
            </p:cNvPr>
            <p:cNvSpPr/>
            <p:nvPr/>
          </p:nvSpPr>
          <p:spPr>
            <a:xfrm>
              <a:off x="1029334" y="4583198"/>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正方形/長方形 15">
              <a:extLst>
                <a:ext uri="{FF2B5EF4-FFF2-40B4-BE49-F238E27FC236}">
                  <a16:creationId xmlns:a16="http://schemas.microsoft.com/office/drawing/2014/main" id="{225DEB28-CB35-7A74-F493-87D1EF398DA7}"/>
                </a:ext>
              </a:extLst>
            </p:cNvPr>
            <p:cNvSpPr/>
            <p:nvPr/>
          </p:nvSpPr>
          <p:spPr>
            <a:xfrm>
              <a:off x="1029334" y="4795599"/>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正方形/長方形 16">
              <a:extLst>
                <a:ext uri="{FF2B5EF4-FFF2-40B4-BE49-F238E27FC236}">
                  <a16:creationId xmlns:a16="http://schemas.microsoft.com/office/drawing/2014/main" id="{7B9ABF48-956D-8F13-310F-64911C5C81C9}"/>
                </a:ext>
              </a:extLst>
            </p:cNvPr>
            <p:cNvSpPr/>
            <p:nvPr/>
          </p:nvSpPr>
          <p:spPr>
            <a:xfrm>
              <a:off x="1029334" y="5038313"/>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正方形/長方形 17">
              <a:extLst>
                <a:ext uri="{FF2B5EF4-FFF2-40B4-BE49-F238E27FC236}">
                  <a16:creationId xmlns:a16="http://schemas.microsoft.com/office/drawing/2014/main" id="{B1CAC2EF-EE29-A447-B582-86B4992DF463}"/>
                </a:ext>
              </a:extLst>
            </p:cNvPr>
            <p:cNvSpPr/>
            <p:nvPr/>
          </p:nvSpPr>
          <p:spPr>
            <a:xfrm>
              <a:off x="1029334" y="5263922"/>
              <a:ext cx="515390" cy="9239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20" name="テキスト ボックス 19">
            <a:extLst>
              <a:ext uri="{FF2B5EF4-FFF2-40B4-BE49-F238E27FC236}">
                <a16:creationId xmlns:a16="http://schemas.microsoft.com/office/drawing/2014/main" id="{56AD58DF-491C-4FC9-C9FA-1672CF81ADE6}"/>
              </a:ext>
            </a:extLst>
          </p:cNvPr>
          <p:cNvSpPr txBox="1"/>
          <p:nvPr/>
        </p:nvSpPr>
        <p:spPr>
          <a:xfrm>
            <a:off x="504408" y="7606175"/>
            <a:ext cx="6177284" cy="261610"/>
          </a:xfrm>
          <a:prstGeom prst="rect">
            <a:avLst/>
          </a:prstGeom>
          <a:noFill/>
        </p:spPr>
        <p:txBody>
          <a:bodyPr wrap="square" rtlCol="0">
            <a:spAutoFit/>
          </a:bodyPr>
          <a:lstStyle/>
          <a:p>
            <a:pPr>
              <a:spcBef>
                <a:spcPts val="600"/>
              </a:spcBef>
            </a:pPr>
            <a:r>
              <a:rPr kumimoji="1" lang="ja-JP" altLang="en-US" sz="1100" dirty="0">
                <a:latin typeface="+mn-ea"/>
              </a:rPr>
              <a:t>④入力完了後、確定をクリックします。</a:t>
            </a:r>
            <a:endParaRPr kumimoji="1" lang="en-US" altLang="ja-JP" sz="1100" dirty="0">
              <a:latin typeface="+mn-ea"/>
            </a:endParaRPr>
          </a:p>
        </p:txBody>
      </p:sp>
      <p:sp>
        <p:nvSpPr>
          <p:cNvPr id="21" name="楕円 20">
            <a:extLst>
              <a:ext uri="{FF2B5EF4-FFF2-40B4-BE49-F238E27FC236}">
                <a16:creationId xmlns:a16="http://schemas.microsoft.com/office/drawing/2014/main" id="{42E97A26-5499-F1C4-2019-C462AF560B92}"/>
              </a:ext>
            </a:extLst>
          </p:cNvPr>
          <p:cNvSpPr/>
          <p:nvPr/>
        </p:nvSpPr>
        <p:spPr>
          <a:xfrm>
            <a:off x="3125050" y="6632618"/>
            <a:ext cx="468000" cy="46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2" name="グラフィックス 21" descr="カーソル 単色塗りつぶし">
            <a:extLst>
              <a:ext uri="{FF2B5EF4-FFF2-40B4-BE49-F238E27FC236}">
                <a16:creationId xmlns:a16="http://schemas.microsoft.com/office/drawing/2014/main" id="{67D17266-4EB1-F647-154B-11E3888A00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6921615"/>
            <a:ext cx="535089" cy="535089"/>
          </a:xfrm>
          <a:prstGeom prst="rect">
            <a:avLst/>
          </a:prstGeom>
        </p:spPr>
      </p:pic>
      <p:grpSp>
        <p:nvGrpSpPr>
          <p:cNvPr id="25" name="グループ化 24">
            <a:extLst>
              <a:ext uri="{FF2B5EF4-FFF2-40B4-BE49-F238E27FC236}">
                <a16:creationId xmlns:a16="http://schemas.microsoft.com/office/drawing/2014/main" id="{F70C8D8D-2768-2B37-D751-B62FC418C0DB}"/>
              </a:ext>
            </a:extLst>
          </p:cNvPr>
          <p:cNvGrpSpPr/>
          <p:nvPr/>
        </p:nvGrpSpPr>
        <p:grpSpPr>
          <a:xfrm>
            <a:off x="504408" y="872448"/>
            <a:ext cx="6177284" cy="507831"/>
            <a:chOff x="504408" y="872448"/>
            <a:chExt cx="6177284" cy="507831"/>
          </a:xfrm>
        </p:grpSpPr>
        <p:sp>
          <p:nvSpPr>
            <p:cNvPr id="3" name="テキスト ボックス 2">
              <a:extLst>
                <a:ext uri="{FF2B5EF4-FFF2-40B4-BE49-F238E27FC236}">
                  <a16:creationId xmlns:a16="http://schemas.microsoft.com/office/drawing/2014/main" id="{572C795E-09D3-1780-9B19-8C78057AFB0E}"/>
                </a:ext>
              </a:extLst>
            </p:cNvPr>
            <p:cNvSpPr txBox="1"/>
            <p:nvPr/>
          </p:nvSpPr>
          <p:spPr>
            <a:xfrm>
              <a:off x="504408" y="872448"/>
              <a:ext cx="6177284" cy="507831"/>
            </a:xfrm>
            <a:prstGeom prst="rect">
              <a:avLst/>
            </a:prstGeom>
            <a:noFill/>
          </p:spPr>
          <p:txBody>
            <a:bodyPr wrap="square" rtlCol="0">
              <a:spAutoFit/>
            </a:bodyPr>
            <a:lstStyle/>
            <a:p>
              <a:pPr>
                <a:spcBef>
                  <a:spcPts val="600"/>
                </a:spcBef>
              </a:pPr>
              <a:r>
                <a:rPr kumimoji="1" lang="ja-JP" altLang="en-US" sz="1100" dirty="0">
                  <a:latin typeface="+mn-ea"/>
                </a:rPr>
                <a:t>③お客様情報を入力します。</a:t>
              </a:r>
              <a:endParaRPr kumimoji="1" lang="en-US" altLang="ja-JP" sz="1100" dirty="0">
                <a:latin typeface="+mn-ea"/>
              </a:endParaRPr>
            </a:p>
            <a:p>
              <a:pPr>
                <a:spcBef>
                  <a:spcPts val="600"/>
                </a:spcBef>
              </a:pPr>
              <a:r>
                <a:rPr kumimoji="1" lang="ja-JP" altLang="en-US" sz="1100" dirty="0">
                  <a:latin typeface="+mn-ea"/>
                </a:rPr>
                <a:t>　　　　の項目を入力してください。</a:t>
              </a:r>
              <a:endParaRPr kumimoji="1" lang="en-US" altLang="ja-JP" sz="1100" dirty="0">
                <a:latin typeface="+mn-ea"/>
              </a:endParaRPr>
            </a:p>
          </p:txBody>
        </p:sp>
        <p:sp>
          <p:nvSpPr>
            <p:cNvPr id="23" name="正方形/長方形 22">
              <a:extLst>
                <a:ext uri="{FF2B5EF4-FFF2-40B4-BE49-F238E27FC236}">
                  <a16:creationId xmlns:a16="http://schemas.microsoft.com/office/drawing/2014/main" id="{D1033B72-104E-9DA0-FC38-2240DFC7C2DC}"/>
                </a:ext>
              </a:extLst>
            </p:cNvPr>
            <p:cNvSpPr/>
            <p:nvPr/>
          </p:nvSpPr>
          <p:spPr>
            <a:xfrm>
              <a:off x="767389" y="1149010"/>
              <a:ext cx="351402" cy="153711"/>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26" name="テキスト ボックス 25">
            <a:extLst>
              <a:ext uri="{FF2B5EF4-FFF2-40B4-BE49-F238E27FC236}">
                <a16:creationId xmlns:a16="http://schemas.microsoft.com/office/drawing/2014/main" id="{0ECE499A-C85A-B479-B055-D6FB58D23101}"/>
              </a:ext>
            </a:extLst>
          </p:cNvPr>
          <p:cNvSpPr txBox="1"/>
          <p:nvPr/>
        </p:nvSpPr>
        <p:spPr>
          <a:xfrm>
            <a:off x="340358" y="7962304"/>
            <a:ext cx="6177284" cy="430887"/>
          </a:xfrm>
          <a:prstGeom prst="rect">
            <a:avLst/>
          </a:prstGeom>
          <a:solidFill>
            <a:srgbClr val="FFFF00">
              <a:alpha val="50000"/>
            </a:srgbClr>
          </a:solidFill>
        </p:spPr>
        <p:txBody>
          <a:bodyPr wrap="square" rtlCol="0">
            <a:spAutoFit/>
          </a:bodyPr>
          <a:lstStyle/>
          <a:p>
            <a:pPr>
              <a:spcBef>
                <a:spcPts val="600"/>
              </a:spcBef>
            </a:pPr>
            <a:r>
              <a:rPr kumimoji="1" lang="ja-JP" altLang="en-US" sz="1050" dirty="0">
                <a:latin typeface="+mn-ea"/>
              </a:rPr>
              <a:t>ボディーサイズは車検証の車両情報（全長</a:t>
            </a:r>
            <a:r>
              <a:rPr kumimoji="1" lang="en-US" altLang="ja-JP" sz="1050" dirty="0">
                <a:latin typeface="+mn-ea"/>
              </a:rPr>
              <a:t>×</a:t>
            </a:r>
            <a:r>
              <a:rPr kumimoji="1" lang="ja-JP" altLang="en-US" sz="1050" dirty="0">
                <a:latin typeface="+mn-ea"/>
              </a:rPr>
              <a:t>全幅</a:t>
            </a:r>
            <a:r>
              <a:rPr kumimoji="1" lang="en-US" altLang="ja-JP" sz="1050" dirty="0">
                <a:latin typeface="+mn-ea"/>
              </a:rPr>
              <a:t>×</a:t>
            </a:r>
            <a:r>
              <a:rPr kumimoji="1" lang="ja-JP" altLang="en-US" sz="1050" dirty="0">
                <a:latin typeface="+mn-ea"/>
              </a:rPr>
              <a:t>全高）で算出し、ボディー形状を考慮したうえで選定してください。</a:t>
            </a:r>
            <a:endParaRPr kumimoji="1" lang="en-US" altLang="ja-JP" sz="1050" dirty="0">
              <a:latin typeface="+mn-ea"/>
            </a:endParaRPr>
          </a:p>
        </p:txBody>
      </p:sp>
      <p:sp>
        <p:nvSpPr>
          <p:cNvPr id="24" name="スライド番号プレースホルダー 23">
            <a:extLst>
              <a:ext uri="{FF2B5EF4-FFF2-40B4-BE49-F238E27FC236}">
                <a16:creationId xmlns:a16="http://schemas.microsoft.com/office/drawing/2014/main" id="{16527D42-B12E-1B1B-1DA8-A53ABCEFA3DF}"/>
              </a:ext>
            </a:extLst>
          </p:cNvPr>
          <p:cNvSpPr>
            <a:spLocks noGrp="1"/>
          </p:cNvSpPr>
          <p:nvPr>
            <p:ph type="sldNum" sz="quarter" idx="12"/>
          </p:nvPr>
        </p:nvSpPr>
        <p:spPr/>
        <p:txBody>
          <a:bodyPr/>
          <a:lstStyle/>
          <a:p>
            <a:fld id="{D8B9F07B-A662-420A-BE26-3BB95A8E389F}" type="slidenum">
              <a:rPr kumimoji="1" lang="ja-JP" altLang="en-US" smtClean="0"/>
              <a:t>26</a:t>
            </a:fld>
            <a:endParaRPr kumimoji="1" lang="ja-JP" altLang="en-US"/>
          </a:p>
        </p:txBody>
      </p:sp>
    </p:spTree>
    <p:extLst>
      <p:ext uri="{BB962C8B-B14F-4D97-AF65-F5344CB8AC3E}">
        <p14:creationId xmlns:p14="http://schemas.microsoft.com/office/powerpoint/2010/main" val="153477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6" y="214581"/>
            <a:ext cx="1050424" cy="322789"/>
          </a:xfrm>
        </p:spPr>
        <p:txBody>
          <a:bodyPr>
            <a:normAutofit/>
          </a:bodyPr>
          <a:lstStyle/>
          <a:p>
            <a:r>
              <a:rPr kumimoji="1" lang="ja-JP" altLang="en-US" sz="1100" dirty="0"/>
              <a:t>顧客</a:t>
            </a:r>
            <a:r>
              <a:rPr lang="ja-JP" altLang="en-US" sz="1100" dirty="0"/>
              <a:t>情報確認</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486546" y="1245402"/>
            <a:ext cx="6177284" cy="261610"/>
          </a:xfrm>
          <a:prstGeom prst="rect">
            <a:avLst/>
          </a:prstGeom>
          <a:noFill/>
        </p:spPr>
        <p:txBody>
          <a:bodyPr wrap="square" rtlCol="0">
            <a:spAutoFit/>
          </a:bodyPr>
          <a:lstStyle/>
          <a:p>
            <a:pPr>
              <a:spcBef>
                <a:spcPts val="600"/>
              </a:spcBef>
            </a:pPr>
            <a:r>
              <a:rPr kumimoji="1" lang="ja-JP" altLang="en-US" sz="1050" dirty="0">
                <a:latin typeface="+mn-ea"/>
              </a:rPr>
              <a:t>①メインメニューから顧客管理をクリックします。</a:t>
            </a:r>
            <a:endParaRPr kumimoji="1" lang="en-US" altLang="ja-JP" sz="1050" dirty="0">
              <a:latin typeface="+mn-ea"/>
            </a:endParaRPr>
          </a:p>
        </p:txBody>
      </p:sp>
      <p:grpSp>
        <p:nvGrpSpPr>
          <p:cNvPr id="38" name="グループ化 37">
            <a:extLst>
              <a:ext uri="{FF2B5EF4-FFF2-40B4-BE49-F238E27FC236}">
                <a16:creationId xmlns:a16="http://schemas.microsoft.com/office/drawing/2014/main" id="{2722E2C3-89B8-6B03-42CF-2C665DB421BA}"/>
              </a:ext>
            </a:extLst>
          </p:cNvPr>
          <p:cNvGrpSpPr/>
          <p:nvPr/>
        </p:nvGrpSpPr>
        <p:grpSpPr>
          <a:xfrm>
            <a:off x="441048" y="738895"/>
            <a:ext cx="5538463" cy="338554"/>
            <a:chOff x="534718" y="609172"/>
            <a:chExt cx="5538463" cy="338554"/>
          </a:xfrm>
        </p:grpSpPr>
        <p:sp>
          <p:nvSpPr>
            <p:cNvPr id="15" name="テキスト ボックス 14">
              <a:extLst>
                <a:ext uri="{FF2B5EF4-FFF2-40B4-BE49-F238E27FC236}">
                  <a16:creationId xmlns:a16="http://schemas.microsoft.com/office/drawing/2014/main" id="{70B5DC70-206A-CF5D-FB09-47E8BD9D963B}"/>
                </a:ext>
              </a:extLst>
            </p:cNvPr>
            <p:cNvSpPr txBox="1"/>
            <p:nvPr/>
          </p:nvSpPr>
          <p:spPr>
            <a:xfrm>
              <a:off x="534718" y="609172"/>
              <a:ext cx="5538463" cy="338554"/>
            </a:xfrm>
            <a:prstGeom prst="rect">
              <a:avLst/>
            </a:prstGeom>
            <a:noFill/>
          </p:spPr>
          <p:txBody>
            <a:bodyPr wrap="square" rtlCol="0">
              <a:spAutoFit/>
            </a:bodyPr>
            <a:lstStyle/>
            <a:p>
              <a:r>
                <a:rPr kumimoji="1" lang="ja-JP" altLang="en-US" sz="1600" dirty="0"/>
                <a:t>９・顧客情報確認</a:t>
              </a:r>
              <a:endParaRPr kumimoji="1" lang="en-US" altLang="ja-JP" sz="1600" dirty="0"/>
            </a:p>
          </p:txBody>
        </p:sp>
        <p:cxnSp>
          <p:nvCxnSpPr>
            <p:cNvPr id="21" name="直線コネクタ 20">
              <a:extLst>
                <a:ext uri="{FF2B5EF4-FFF2-40B4-BE49-F238E27FC236}">
                  <a16:creationId xmlns:a16="http://schemas.microsoft.com/office/drawing/2014/main" id="{8B522E17-6D15-8540-0284-E3AD501272B6}"/>
                </a:ext>
              </a:extLst>
            </p:cNvPr>
            <p:cNvCxnSpPr/>
            <p:nvPr/>
          </p:nvCxnSpPr>
          <p:spPr>
            <a:xfrm>
              <a:off x="652885" y="898882"/>
              <a:ext cx="5420296" cy="0"/>
            </a:xfrm>
            <a:prstGeom prst="line">
              <a:avLst/>
            </a:prstGeom>
          </p:spPr>
          <p:style>
            <a:lnRef idx="1">
              <a:schemeClr val="dk1"/>
            </a:lnRef>
            <a:fillRef idx="0">
              <a:schemeClr val="dk1"/>
            </a:fillRef>
            <a:effectRef idx="0">
              <a:schemeClr val="dk1"/>
            </a:effectRef>
            <a:fontRef idx="minor">
              <a:schemeClr val="tx1"/>
            </a:fontRef>
          </p:style>
        </p:cxnSp>
      </p:grpSp>
      <p:grpSp>
        <p:nvGrpSpPr>
          <p:cNvPr id="35" name="グループ化 34">
            <a:extLst>
              <a:ext uri="{FF2B5EF4-FFF2-40B4-BE49-F238E27FC236}">
                <a16:creationId xmlns:a16="http://schemas.microsoft.com/office/drawing/2014/main" id="{E47910A5-12B9-1823-0B64-C26C80F4B5A2}"/>
              </a:ext>
            </a:extLst>
          </p:cNvPr>
          <p:cNvGrpSpPr/>
          <p:nvPr/>
        </p:nvGrpSpPr>
        <p:grpSpPr>
          <a:xfrm>
            <a:off x="1027353" y="1627092"/>
            <a:ext cx="4803294" cy="2350457"/>
            <a:chOff x="1027353" y="1627092"/>
            <a:chExt cx="4803294" cy="2350457"/>
          </a:xfrm>
        </p:grpSpPr>
        <p:pic>
          <p:nvPicPr>
            <p:cNvPr id="12" name="図 11">
              <a:extLst>
                <a:ext uri="{FF2B5EF4-FFF2-40B4-BE49-F238E27FC236}">
                  <a16:creationId xmlns:a16="http://schemas.microsoft.com/office/drawing/2014/main" id="{056EBE83-818D-DE97-809B-52924B9B2DC0}"/>
                </a:ext>
              </a:extLst>
            </p:cNvPr>
            <p:cNvPicPr>
              <a:picLocks noChangeAspect="1"/>
            </p:cNvPicPr>
            <p:nvPr/>
          </p:nvPicPr>
          <p:blipFill rotWithShape="1">
            <a:blip r:embed="rId2">
              <a:extLst>
                <a:ext uri="{28A0092B-C50C-407E-A947-70E740481C1C}">
                  <a14:useLocalDpi xmlns:a14="http://schemas.microsoft.com/office/drawing/2010/main" val="0"/>
                </a:ext>
              </a:extLst>
            </a:blip>
            <a:srcRect l="5190" r="6303" b="16732"/>
            <a:stretch/>
          </p:blipFill>
          <p:spPr>
            <a:xfrm>
              <a:off x="1027353" y="1627092"/>
              <a:ext cx="4803294" cy="2350457"/>
            </a:xfrm>
            <a:prstGeom prst="rect">
              <a:avLst/>
            </a:prstGeom>
          </p:spPr>
        </p:pic>
        <p:sp>
          <p:nvSpPr>
            <p:cNvPr id="31" name="正方形/長方形 30">
              <a:extLst>
                <a:ext uri="{FF2B5EF4-FFF2-40B4-BE49-F238E27FC236}">
                  <a16:creationId xmlns:a16="http://schemas.microsoft.com/office/drawing/2014/main" id="{75E2D54C-5B05-22E1-3C3F-98027FF4F0A6}"/>
                </a:ext>
              </a:extLst>
            </p:cNvPr>
            <p:cNvSpPr/>
            <p:nvPr/>
          </p:nvSpPr>
          <p:spPr>
            <a:xfrm>
              <a:off x="1395574" y="2224160"/>
              <a:ext cx="1569417" cy="548223"/>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3" name="グラフィックス 32" descr="カーソル 単色塗りつぶし">
              <a:extLst>
                <a:ext uri="{FF2B5EF4-FFF2-40B4-BE49-F238E27FC236}">
                  <a16:creationId xmlns:a16="http://schemas.microsoft.com/office/drawing/2014/main" id="{847EDAAC-A9DE-F51F-8609-57966D25F2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00676" y="2594977"/>
              <a:ext cx="535089" cy="535089"/>
            </a:xfrm>
            <a:prstGeom prst="rect">
              <a:avLst/>
            </a:prstGeom>
          </p:spPr>
        </p:pic>
      </p:grpSp>
      <p:sp>
        <p:nvSpPr>
          <p:cNvPr id="34" name="テキスト ボックス 33">
            <a:extLst>
              <a:ext uri="{FF2B5EF4-FFF2-40B4-BE49-F238E27FC236}">
                <a16:creationId xmlns:a16="http://schemas.microsoft.com/office/drawing/2014/main" id="{1645D4F7-D2CD-C3F2-C724-BE30D9016AA9}"/>
              </a:ext>
            </a:extLst>
          </p:cNvPr>
          <p:cNvSpPr txBox="1"/>
          <p:nvPr/>
        </p:nvSpPr>
        <p:spPr>
          <a:xfrm>
            <a:off x="486546" y="4008875"/>
            <a:ext cx="6177284" cy="261610"/>
          </a:xfrm>
          <a:prstGeom prst="rect">
            <a:avLst/>
          </a:prstGeom>
          <a:noFill/>
        </p:spPr>
        <p:txBody>
          <a:bodyPr wrap="square" rtlCol="0">
            <a:spAutoFit/>
          </a:bodyPr>
          <a:lstStyle/>
          <a:p>
            <a:pPr>
              <a:spcBef>
                <a:spcPts val="600"/>
              </a:spcBef>
            </a:pPr>
            <a:r>
              <a:rPr kumimoji="1" lang="ja-JP" altLang="en-US" sz="1050" dirty="0">
                <a:latin typeface="+mn-ea"/>
              </a:rPr>
              <a:t>②顧客選択をクリックします。</a:t>
            </a:r>
            <a:endParaRPr kumimoji="1" lang="en-US" altLang="ja-JP" sz="1050" dirty="0">
              <a:latin typeface="+mn-ea"/>
            </a:endParaRPr>
          </a:p>
        </p:txBody>
      </p:sp>
      <p:grpSp>
        <p:nvGrpSpPr>
          <p:cNvPr id="37" name="グループ化 36">
            <a:extLst>
              <a:ext uri="{FF2B5EF4-FFF2-40B4-BE49-F238E27FC236}">
                <a16:creationId xmlns:a16="http://schemas.microsoft.com/office/drawing/2014/main" id="{DC53E0B4-A037-70AD-5FC0-14210740636C}"/>
              </a:ext>
            </a:extLst>
          </p:cNvPr>
          <p:cNvGrpSpPr/>
          <p:nvPr/>
        </p:nvGrpSpPr>
        <p:grpSpPr>
          <a:xfrm>
            <a:off x="878488" y="4439568"/>
            <a:ext cx="5101023" cy="2900708"/>
            <a:chOff x="878489" y="4386066"/>
            <a:chExt cx="5101023" cy="2900708"/>
          </a:xfrm>
        </p:grpSpPr>
        <p:pic>
          <p:nvPicPr>
            <p:cNvPr id="14" name="図 13">
              <a:extLst>
                <a:ext uri="{FF2B5EF4-FFF2-40B4-BE49-F238E27FC236}">
                  <a16:creationId xmlns:a16="http://schemas.microsoft.com/office/drawing/2014/main" id="{F19D332B-EF63-6F51-E304-4E20602E78C0}"/>
                </a:ext>
              </a:extLst>
            </p:cNvPr>
            <p:cNvPicPr>
              <a:picLocks noChangeAspect="1"/>
            </p:cNvPicPr>
            <p:nvPr/>
          </p:nvPicPr>
          <p:blipFill>
            <a:blip r:embed="rId5"/>
            <a:stretch>
              <a:fillRect/>
            </a:stretch>
          </p:blipFill>
          <p:spPr>
            <a:xfrm>
              <a:off x="878489" y="4386066"/>
              <a:ext cx="5101023" cy="2900708"/>
            </a:xfrm>
            <a:prstGeom prst="rect">
              <a:avLst/>
            </a:prstGeom>
          </p:spPr>
        </p:pic>
        <p:sp>
          <p:nvSpPr>
            <p:cNvPr id="32" name="正方形/長方形 31">
              <a:extLst>
                <a:ext uri="{FF2B5EF4-FFF2-40B4-BE49-F238E27FC236}">
                  <a16:creationId xmlns:a16="http://schemas.microsoft.com/office/drawing/2014/main" id="{C073025E-8123-AD75-C947-A083B733AFFF}"/>
                </a:ext>
              </a:extLst>
            </p:cNvPr>
            <p:cNvSpPr/>
            <p:nvPr/>
          </p:nvSpPr>
          <p:spPr>
            <a:xfrm>
              <a:off x="1425471" y="4694897"/>
              <a:ext cx="1539521" cy="561734"/>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6" name="グラフィックス 35" descr="カーソル 単色塗りつぶし">
              <a:extLst>
                <a:ext uri="{FF2B5EF4-FFF2-40B4-BE49-F238E27FC236}">
                  <a16:creationId xmlns:a16="http://schemas.microsoft.com/office/drawing/2014/main" id="{813CF84C-49F9-1AA1-79F2-2BB8B6B525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00676" y="5073099"/>
              <a:ext cx="535089" cy="535089"/>
            </a:xfrm>
            <a:prstGeom prst="rect">
              <a:avLst/>
            </a:prstGeom>
          </p:spPr>
        </p:pic>
      </p:grpSp>
      <p:sp>
        <p:nvSpPr>
          <p:cNvPr id="3" name="スライド番号プレースホルダー 2">
            <a:extLst>
              <a:ext uri="{FF2B5EF4-FFF2-40B4-BE49-F238E27FC236}">
                <a16:creationId xmlns:a16="http://schemas.microsoft.com/office/drawing/2014/main" id="{ADA7E844-7215-B933-B909-C854491E89B4}"/>
              </a:ext>
            </a:extLst>
          </p:cNvPr>
          <p:cNvSpPr>
            <a:spLocks noGrp="1"/>
          </p:cNvSpPr>
          <p:nvPr>
            <p:ph type="sldNum" sz="quarter" idx="12"/>
          </p:nvPr>
        </p:nvSpPr>
        <p:spPr/>
        <p:txBody>
          <a:bodyPr/>
          <a:lstStyle/>
          <a:p>
            <a:fld id="{D8B9F07B-A662-420A-BE26-3BB95A8E389F}" type="slidenum">
              <a:rPr kumimoji="1" lang="ja-JP" altLang="en-US" smtClean="0"/>
              <a:t>27</a:t>
            </a:fld>
            <a:endParaRPr kumimoji="1" lang="ja-JP" altLang="en-US"/>
          </a:p>
        </p:txBody>
      </p:sp>
    </p:spTree>
    <p:extLst>
      <p:ext uri="{BB962C8B-B14F-4D97-AF65-F5344CB8AC3E}">
        <p14:creationId xmlns:p14="http://schemas.microsoft.com/office/powerpoint/2010/main" val="1744935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6" y="214581"/>
            <a:ext cx="1094200" cy="322789"/>
          </a:xfrm>
        </p:spPr>
        <p:txBody>
          <a:bodyPr>
            <a:normAutofit/>
          </a:bodyPr>
          <a:lstStyle/>
          <a:p>
            <a:r>
              <a:rPr kumimoji="1" lang="ja-JP" altLang="en-US" sz="1100" dirty="0"/>
              <a:t>顧客情報確認</a:t>
            </a:r>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486546" y="914626"/>
            <a:ext cx="6177284" cy="261610"/>
          </a:xfrm>
          <a:prstGeom prst="rect">
            <a:avLst/>
          </a:prstGeom>
          <a:noFill/>
        </p:spPr>
        <p:txBody>
          <a:bodyPr wrap="square" rtlCol="0">
            <a:spAutoFit/>
          </a:bodyPr>
          <a:lstStyle/>
          <a:p>
            <a:pPr>
              <a:spcBef>
                <a:spcPts val="600"/>
              </a:spcBef>
            </a:pPr>
            <a:r>
              <a:rPr kumimoji="1" lang="ja-JP" altLang="en-US" sz="1100" dirty="0">
                <a:latin typeface="+mn-ea"/>
              </a:rPr>
              <a:t>③お客様情報項目のいずれかを入力し</a:t>
            </a:r>
            <a:r>
              <a:rPr kumimoji="1" lang="en-US" altLang="ja-JP" sz="1100" dirty="0">
                <a:latin typeface="+mn-ea"/>
              </a:rPr>
              <a:t>Search</a:t>
            </a:r>
            <a:r>
              <a:rPr kumimoji="1" lang="ja-JP" altLang="en-US" sz="1100" dirty="0">
                <a:latin typeface="+mn-ea"/>
              </a:rPr>
              <a:t>をクリックします。</a:t>
            </a:r>
            <a:endParaRPr kumimoji="1" lang="en-US" altLang="ja-JP" sz="1100" dirty="0">
              <a:latin typeface="+mn-ea"/>
            </a:endParaRPr>
          </a:p>
        </p:txBody>
      </p:sp>
      <p:pic>
        <p:nvPicPr>
          <p:cNvPr id="4" name="図 3">
            <a:extLst>
              <a:ext uri="{FF2B5EF4-FFF2-40B4-BE49-F238E27FC236}">
                <a16:creationId xmlns:a16="http://schemas.microsoft.com/office/drawing/2014/main" id="{7FCF1C0C-BC1F-7A2B-F28E-CCB263B9A87E}"/>
              </a:ext>
            </a:extLst>
          </p:cNvPr>
          <p:cNvPicPr>
            <a:picLocks noChangeAspect="1"/>
          </p:cNvPicPr>
          <p:nvPr/>
        </p:nvPicPr>
        <p:blipFill>
          <a:blip r:embed="rId2"/>
          <a:stretch>
            <a:fillRect/>
          </a:stretch>
        </p:blipFill>
        <p:spPr>
          <a:xfrm>
            <a:off x="1030377" y="1332689"/>
            <a:ext cx="4874311" cy="3574915"/>
          </a:xfrm>
          <a:prstGeom prst="rect">
            <a:avLst/>
          </a:prstGeom>
        </p:spPr>
      </p:pic>
      <p:sp>
        <p:nvSpPr>
          <p:cNvPr id="5" name="正方形/長方形 4">
            <a:extLst>
              <a:ext uri="{FF2B5EF4-FFF2-40B4-BE49-F238E27FC236}">
                <a16:creationId xmlns:a16="http://schemas.microsoft.com/office/drawing/2014/main" id="{EB1D3057-38B6-8C94-F5A2-ACCEA6F5EFD6}"/>
              </a:ext>
            </a:extLst>
          </p:cNvPr>
          <p:cNvSpPr/>
          <p:nvPr/>
        </p:nvSpPr>
        <p:spPr>
          <a:xfrm>
            <a:off x="2363819" y="1830792"/>
            <a:ext cx="3326860" cy="129331"/>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グラフィックス 5" descr="カーソル 単色塗りつぶし">
            <a:extLst>
              <a:ext uri="{FF2B5EF4-FFF2-40B4-BE49-F238E27FC236}">
                <a16:creationId xmlns:a16="http://schemas.microsoft.com/office/drawing/2014/main" id="{CDF73682-E80B-1107-4B66-29527C075B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4735062"/>
            <a:ext cx="535089" cy="535089"/>
          </a:xfrm>
          <a:prstGeom prst="rect">
            <a:avLst/>
          </a:prstGeom>
        </p:spPr>
      </p:pic>
      <p:sp>
        <p:nvSpPr>
          <p:cNvPr id="7" name="楕円 6">
            <a:extLst>
              <a:ext uri="{FF2B5EF4-FFF2-40B4-BE49-F238E27FC236}">
                <a16:creationId xmlns:a16="http://schemas.microsoft.com/office/drawing/2014/main" id="{13BCD070-2F7D-A2B5-5336-0C3E79577ECA}"/>
              </a:ext>
            </a:extLst>
          </p:cNvPr>
          <p:cNvSpPr/>
          <p:nvPr/>
        </p:nvSpPr>
        <p:spPr>
          <a:xfrm>
            <a:off x="3086212" y="4409473"/>
            <a:ext cx="540000" cy="540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53861838-B5FA-56E3-1572-9340B9DE6F94}"/>
              </a:ext>
            </a:extLst>
          </p:cNvPr>
          <p:cNvSpPr txBox="1"/>
          <p:nvPr/>
        </p:nvSpPr>
        <p:spPr>
          <a:xfrm>
            <a:off x="1580745" y="5270151"/>
            <a:ext cx="3594289" cy="261610"/>
          </a:xfrm>
          <a:prstGeom prst="rect">
            <a:avLst/>
          </a:prstGeom>
          <a:noFill/>
        </p:spPr>
        <p:txBody>
          <a:bodyPr wrap="square" rtlCol="0">
            <a:spAutoFit/>
          </a:bodyPr>
          <a:lstStyle/>
          <a:p>
            <a:pPr>
              <a:spcBef>
                <a:spcPts val="600"/>
              </a:spcBef>
            </a:pPr>
            <a:r>
              <a:rPr kumimoji="1" lang="en-US" altLang="ja-JP" sz="1100" dirty="0">
                <a:latin typeface="+mn-ea"/>
              </a:rPr>
              <a:t>Search</a:t>
            </a:r>
            <a:r>
              <a:rPr kumimoji="1" lang="ja-JP" altLang="en-US" sz="1100" dirty="0">
                <a:latin typeface="+mn-ea"/>
              </a:rPr>
              <a:t>クリック後は</a:t>
            </a:r>
            <a:r>
              <a:rPr kumimoji="1" lang="en-US" altLang="ja-JP" sz="1100" dirty="0" err="1">
                <a:latin typeface="+mn-ea"/>
              </a:rPr>
              <a:t>CustomerSelect</a:t>
            </a:r>
            <a:r>
              <a:rPr kumimoji="1" lang="ja-JP" altLang="en-US" sz="1100" dirty="0">
                <a:latin typeface="+mn-ea"/>
              </a:rPr>
              <a:t>画面に移ります。</a:t>
            </a:r>
            <a:endParaRPr kumimoji="1" lang="en-US" altLang="ja-JP" sz="1100" dirty="0">
              <a:latin typeface="+mn-ea"/>
            </a:endParaRPr>
          </a:p>
        </p:txBody>
      </p:sp>
      <p:sp>
        <p:nvSpPr>
          <p:cNvPr id="14" name="フリーフォーム: 図形 13">
            <a:extLst>
              <a:ext uri="{FF2B5EF4-FFF2-40B4-BE49-F238E27FC236}">
                <a16:creationId xmlns:a16="http://schemas.microsoft.com/office/drawing/2014/main" id="{D835AC7A-1393-1E27-5E90-3D1C73B703D7}"/>
              </a:ext>
            </a:extLst>
          </p:cNvPr>
          <p:cNvSpPr/>
          <p:nvPr/>
        </p:nvSpPr>
        <p:spPr>
          <a:xfrm>
            <a:off x="2981528" y="1361872"/>
            <a:ext cx="1177046" cy="510702"/>
          </a:xfrm>
          <a:custGeom>
            <a:avLst/>
            <a:gdLst>
              <a:gd name="connsiteX0" fmla="*/ 0 w 1177046"/>
              <a:gd name="connsiteY0" fmla="*/ 510702 h 510702"/>
              <a:gd name="connsiteX1" fmla="*/ 666344 w 1177046"/>
              <a:gd name="connsiteY1" fmla="*/ 0 h 510702"/>
              <a:gd name="connsiteX2" fmla="*/ 1177046 w 1177046"/>
              <a:gd name="connsiteY2" fmla="*/ 0 h 510702"/>
            </a:gdLst>
            <a:ahLst/>
            <a:cxnLst>
              <a:cxn ang="0">
                <a:pos x="connsiteX0" y="connsiteY0"/>
              </a:cxn>
              <a:cxn ang="0">
                <a:pos x="connsiteX1" y="connsiteY1"/>
              </a:cxn>
              <a:cxn ang="0">
                <a:pos x="connsiteX2" y="connsiteY2"/>
              </a:cxn>
            </a:cxnLst>
            <a:rect l="l" t="t" r="r" b="b"/>
            <a:pathLst>
              <a:path w="1177046" h="510702">
                <a:moveTo>
                  <a:pt x="0" y="510702"/>
                </a:moveTo>
                <a:lnTo>
                  <a:pt x="666344" y="0"/>
                </a:lnTo>
                <a:lnTo>
                  <a:pt x="1177046"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2704657A-71FC-3CA2-99B1-F3238FCCE1D5}"/>
              </a:ext>
            </a:extLst>
          </p:cNvPr>
          <p:cNvSpPr txBox="1"/>
          <p:nvPr/>
        </p:nvSpPr>
        <p:spPr>
          <a:xfrm>
            <a:off x="4105583" y="1244382"/>
            <a:ext cx="2640549"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検索ワード入力（例・ディテラート）</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6E483EB9-C24B-26CB-4916-EB998CECC758}"/>
              </a:ext>
            </a:extLst>
          </p:cNvPr>
          <p:cNvSpPr>
            <a:spLocks noGrp="1"/>
          </p:cNvSpPr>
          <p:nvPr>
            <p:ph type="sldNum" sz="quarter" idx="12"/>
          </p:nvPr>
        </p:nvSpPr>
        <p:spPr/>
        <p:txBody>
          <a:bodyPr/>
          <a:lstStyle/>
          <a:p>
            <a:fld id="{D8B9F07B-A662-420A-BE26-3BB95A8E389F}" type="slidenum">
              <a:rPr kumimoji="1" lang="ja-JP" altLang="en-US" smtClean="0"/>
              <a:t>28</a:t>
            </a:fld>
            <a:endParaRPr kumimoji="1" lang="ja-JP" altLang="en-US"/>
          </a:p>
        </p:txBody>
      </p:sp>
    </p:spTree>
    <p:extLst>
      <p:ext uri="{BB962C8B-B14F-4D97-AF65-F5344CB8AC3E}">
        <p14:creationId xmlns:p14="http://schemas.microsoft.com/office/powerpoint/2010/main" val="220883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972603" cy="322789"/>
          </a:xfrm>
        </p:spPr>
        <p:txBody>
          <a:bodyPr>
            <a:normAutofit fontScale="90000"/>
          </a:bodyPr>
          <a:lstStyle/>
          <a:p>
            <a:r>
              <a:rPr kumimoji="1" lang="ja-JP" altLang="en-US" sz="1100" dirty="0"/>
              <a:t>顧客</a:t>
            </a:r>
            <a:r>
              <a:rPr lang="ja-JP" altLang="en-US" sz="1100" dirty="0"/>
              <a:t>情報確認</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486545" y="799998"/>
            <a:ext cx="5291847" cy="507831"/>
          </a:xfrm>
          <a:prstGeom prst="rect">
            <a:avLst/>
          </a:prstGeom>
          <a:noFill/>
        </p:spPr>
        <p:txBody>
          <a:bodyPr wrap="square" rtlCol="0">
            <a:spAutoFit/>
          </a:bodyPr>
          <a:lstStyle/>
          <a:p>
            <a:pPr>
              <a:spcBef>
                <a:spcPts val="600"/>
              </a:spcBef>
            </a:pPr>
            <a:r>
              <a:rPr kumimoji="1" lang="ja-JP" altLang="en-US" sz="1100" dirty="0">
                <a:latin typeface="+mn-ea"/>
              </a:rPr>
              <a:t>④</a:t>
            </a:r>
            <a:r>
              <a:rPr kumimoji="1" lang="en-US" altLang="ja-JP" sz="1100" dirty="0" err="1">
                <a:latin typeface="+mn-ea"/>
              </a:rPr>
              <a:t>CustomerSelect</a:t>
            </a:r>
            <a:r>
              <a:rPr kumimoji="1" lang="ja-JP" altLang="en-US" sz="1100" dirty="0">
                <a:latin typeface="+mn-ea"/>
              </a:rPr>
              <a:t>画面を下スクロールし、お客様情報が入力されていることを</a:t>
            </a:r>
            <a:endParaRPr kumimoji="1" lang="en-US" altLang="ja-JP" sz="1100" dirty="0">
              <a:latin typeface="+mn-ea"/>
            </a:endParaRPr>
          </a:p>
          <a:p>
            <a:pPr>
              <a:spcBef>
                <a:spcPts val="600"/>
              </a:spcBef>
            </a:pPr>
            <a:r>
              <a:rPr kumimoji="1" lang="ja-JP" altLang="en-US" sz="1100" dirty="0">
                <a:latin typeface="+mn-ea"/>
              </a:rPr>
              <a:t>　確認してください。</a:t>
            </a:r>
            <a:endParaRPr kumimoji="1" lang="en-US" altLang="ja-JP" sz="1100" dirty="0">
              <a:latin typeface="+mn-ea"/>
            </a:endParaRPr>
          </a:p>
        </p:txBody>
      </p:sp>
      <p:pic>
        <p:nvPicPr>
          <p:cNvPr id="6" name="グラフィックス 5" descr="カーソル 単色塗りつぶし">
            <a:extLst>
              <a:ext uri="{FF2B5EF4-FFF2-40B4-BE49-F238E27FC236}">
                <a16:creationId xmlns:a16="http://schemas.microsoft.com/office/drawing/2014/main" id="{CDF73682-E80B-1107-4B66-29527C075B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29000" y="4735062"/>
            <a:ext cx="535089" cy="535089"/>
          </a:xfrm>
          <a:prstGeom prst="rect">
            <a:avLst/>
          </a:prstGeom>
        </p:spPr>
      </p:pic>
      <p:sp>
        <p:nvSpPr>
          <p:cNvPr id="7" name="楕円 6">
            <a:extLst>
              <a:ext uri="{FF2B5EF4-FFF2-40B4-BE49-F238E27FC236}">
                <a16:creationId xmlns:a16="http://schemas.microsoft.com/office/drawing/2014/main" id="{13BCD070-2F7D-A2B5-5336-0C3E79577ECA}"/>
              </a:ext>
            </a:extLst>
          </p:cNvPr>
          <p:cNvSpPr/>
          <p:nvPr/>
        </p:nvSpPr>
        <p:spPr>
          <a:xfrm>
            <a:off x="3086212" y="4409473"/>
            <a:ext cx="540000" cy="540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8" name="図 7">
            <a:extLst>
              <a:ext uri="{FF2B5EF4-FFF2-40B4-BE49-F238E27FC236}">
                <a16:creationId xmlns:a16="http://schemas.microsoft.com/office/drawing/2014/main" id="{95027FF8-8E6D-FA54-9BBA-8EF643AAE63A}"/>
              </a:ext>
            </a:extLst>
          </p:cNvPr>
          <p:cNvPicPr>
            <a:picLocks noChangeAspect="1"/>
          </p:cNvPicPr>
          <p:nvPr/>
        </p:nvPicPr>
        <p:blipFill>
          <a:blip r:embed="rId4"/>
          <a:stretch>
            <a:fillRect/>
          </a:stretch>
        </p:blipFill>
        <p:spPr>
          <a:xfrm>
            <a:off x="1237271" y="1451640"/>
            <a:ext cx="4383458" cy="4820468"/>
          </a:xfrm>
          <a:prstGeom prst="rect">
            <a:avLst/>
          </a:prstGeom>
        </p:spPr>
      </p:pic>
      <p:sp>
        <p:nvSpPr>
          <p:cNvPr id="10" name="フリーフォーム: 図形 9">
            <a:extLst>
              <a:ext uri="{FF2B5EF4-FFF2-40B4-BE49-F238E27FC236}">
                <a16:creationId xmlns:a16="http://schemas.microsoft.com/office/drawing/2014/main" id="{9FAE9AF2-75DC-DDD9-8E70-B316C01C80B7}"/>
              </a:ext>
            </a:extLst>
          </p:cNvPr>
          <p:cNvSpPr/>
          <p:nvPr/>
        </p:nvSpPr>
        <p:spPr>
          <a:xfrm>
            <a:off x="2538919" y="5734455"/>
            <a:ext cx="1619655" cy="1113817"/>
          </a:xfrm>
          <a:custGeom>
            <a:avLst/>
            <a:gdLst>
              <a:gd name="connsiteX0" fmla="*/ 0 w 1619655"/>
              <a:gd name="connsiteY0" fmla="*/ 0 h 1113817"/>
              <a:gd name="connsiteX1" fmla="*/ 734438 w 1619655"/>
              <a:gd name="connsiteY1" fmla="*/ 1113817 h 1113817"/>
              <a:gd name="connsiteX2" fmla="*/ 1619655 w 1619655"/>
              <a:gd name="connsiteY2" fmla="*/ 1113817 h 1113817"/>
            </a:gdLst>
            <a:ahLst/>
            <a:cxnLst>
              <a:cxn ang="0">
                <a:pos x="connsiteX0" y="connsiteY0"/>
              </a:cxn>
              <a:cxn ang="0">
                <a:pos x="connsiteX1" y="connsiteY1"/>
              </a:cxn>
              <a:cxn ang="0">
                <a:pos x="connsiteX2" y="connsiteY2"/>
              </a:cxn>
            </a:cxnLst>
            <a:rect l="l" t="t" r="r" b="b"/>
            <a:pathLst>
              <a:path w="1619655" h="1113817">
                <a:moveTo>
                  <a:pt x="0" y="0"/>
                </a:moveTo>
                <a:lnTo>
                  <a:pt x="734438" y="1113817"/>
                </a:lnTo>
                <a:lnTo>
                  <a:pt x="1619655" y="1113817"/>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08C805FC-831F-C0EF-85A8-D60372A7DD3C}"/>
              </a:ext>
            </a:extLst>
          </p:cNvPr>
          <p:cNvSpPr txBox="1"/>
          <p:nvPr/>
        </p:nvSpPr>
        <p:spPr>
          <a:xfrm>
            <a:off x="4158574" y="6717467"/>
            <a:ext cx="1921214"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登録した情報を確認します。</a:t>
            </a:r>
            <a:endParaRPr kumimoji="1" lang="en-US" altLang="ja-JP" sz="1100" dirty="0">
              <a:latin typeface="+mn-ea"/>
            </a:endParaRPr>
          </a:p>
        </p:txBody>
      </p:sp>
      <p:sp>
        <p:nvSpPr>
          <p:cNvPr id="12" name="テキスト ボックス 11">
            <a:extLst>
              <a:ext uri="{FF2B5EF4-FFF2-40B4-BE49-F238E27FC236}">
                <a16:creationId xmlns:a16="http://schemas.microsoft.com/office/drawing/2014/main" id="{36F843DA-A5D9-4CAD-2068-9D95715033D5}"/>
              </a:ext>
            </a:extLst>
          </p:cNvPr>
          <p:cNvSpPr txBox="1"/>
          <p:nvPr/>
        </p:nvSpPr>
        <p:spPr>
          <a:xfrm>
            <a:off x="1028121" y="7286653"/>
            <a:ext cx="4801758" cy="261610"/>
          </a:xfrm>
          <a:prstGeom prst="rect">
            <a:avLst/>
          </a:prstGeom>
          <a:solidFill>
            <a:srgbClr val="FFFF00">
              <a:alpha val="50000"/>
            </a:srgbClr>
          </a:solidFill>
        </p:spPr>
        <p:txBody>
          <a:bodyPr wrap="square" rtlCol="0">
            <a:spAutoFit/>
          </a:bodyPr>
          <a:lstStyle/>
          <a:p>
            <a:pPr>
              <a:spcBef>
                <a:spcPts val="600"/>
              </a:spcBef>
            </a:pPr>
            <a:r>
              <a:rPr kumimoji="1" lang="ja-JP" altLang="en-US" sz="1100" dirty="0">
                <a:latin typeface="+mn-ea"/>
              </a:rPr>
              <a:t>見積書などの帳票を発行する場合は、事前に顧客登録を行ってください。</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7ACB1E85-AEF5-7C34-AE69-5375C0D339F1}"/>
              </a:ext>
            </a:extLst>
          </p:cNvPr>
          <p:cNvSpPr>
            <a:spLocks noGrp="1"/>
          </p:cNvSpPr>
          <p:nvPr>
            <p:ph type="sldNum" sz="quarter" idx="12"/>
          </p:nvPr>
        </p:nvSpPr>
        <p:spPr/>
        <p:txBody>
          <a:bodyPr/>
          <a:lstStyle/>
          <a:p>
            <a:fld id="{D8B9F07B-A662-420A-BE26-3BB95A8E389F}" type="slidenum">
              <a:rPr kumimoji="1" lang="ja-JP" altLang="en-US" smtClean="0"/>
              <a:t>29</a:t>
            </a:fld>
            <a:endParaRPr kumimoji="1" lang="ja-JP" altLang="en-US"/>
          </a:p>
        </p:txBody>
      </p:sp>
    </p:spTree>
    <p:extLst>
      <p:ext uri="{BB962C8B-B14F-4D97-AF65-F5344CB8AC3E}">
        <p14:creationId xmlns:p14="http://schemas.microsoft.com/office/powerpoint/2010/main" val="2741571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094200" cy="322789"/>
          </a:xfrm>
        </p:spPr>
        <p:txBody>
          <a:bodyPr>
            <a:normAutofit fontScale="90000"/>
          </a:bodyPr>
          <a:lstStyle/>
          <a:p>
            <a:r>
              <a:rPr kumimoji="1" lang="ja-JP" altLang="en-US" sz="1100" dirty="0"/>
              <a:t>顧客</a:t>
            </a:r>
            <a:r>
              <a:rPr lang="ja-JP" altLang="en-US" sz="1100" dirty="0"/>
              <a:t>情報の修正</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486545" y="1160150"/>
            <a:ext cx="5291847" cy="261610"/>
          </a:xfrm>
          <a:prstGeom prst="rect">
            <a:avLst/>
          </a:prstGeom>
          <a:noFill/>
        </p:spPr>
        <p:txBody>
          <a:bodyPr wrap="square" rtlCol="0">
            <a:spAutoFit/>
          </a:bodyPr>
          <a:lstStyle/>
          <a:p>
            <a:pPr>
              <a:spcBef>
                <a:spcPts val="600"/>
              </a:spcBef>
            </a:pPr>
            <a:r>
              <a:rPr kumimoji="1" lang="ja-JP" altLang="en-US" sz="1100" dirty="0">
                <a:latin typeface="+mn-ea"/>
              </a:rPr>
              <a:t>①メインメニューから顧客管理をクリックします。</a:t>
            </a:r>
            <a:endParaRPr kumimoji="1" lang="en-US" altLang="ja-JP" sz="1100" dirty="0">
              <a:latin typeface="+mn-ea"/>
            </a:endParaRPr>
          </a:p>
        </p:txBody>
      </p:sp>
      <p:grpSp>
        <p:nvGrpSpPr>
          <p:cNvPr id="16" name="グループ化 15">
            <a:extLst>
              <a:ext uri="{FF2B5EF4-FFF2-40B4-BE49-F238E27FC236}">
                <a16:creationId xmlns:a16="http://schemas.microsoft.com/office/drawing/2014/main" id="{40CA879A-8ADE-1EFB-E596-652622415ACD}"/>
              </a:ext>
            </a:extLst>
          </p:cNvPr>
          <p:cNvGrpSpPr/>
          <p:nvPr/>
        </p:nvGrpSpPr>
        <p:grpSpPr>
          <a:xfrm>
            <a:off x="1404430" y="1566241"/>
            <a:ext cx="4049139" cy="1971533"/>
            <a:chOff x="1404430" y="1566241"/>
            <a:chExt cx="4049139" cy="1971533"/>
          </a:xfrm>
        </p:grpSpPr>
        <p:pic>
          <p:nvPicPr>
            <p:cNvPr id="14" name="図 13">
              <a:extLst>
                <a:ext uri="{FF2B5EF4-FFF2-40B4-BE49-F238E27FC236}">
                  <a16:creationId xmlns:a16="http://schemas.microsoft.com/office/drawing/2014/main" id="{DC438A91-E556-E2A5-E92B-25EB54F774F7}"/>
                </a:ext>
              </a:extLst>
            </p:cNvPr>
            <p:cNvPicPr>
              <a:picLocks noChangeAspect="1"/>
            </p:cNvPicPr>
            <p:nvPr/>
          </p:nvPicPr>
          <p:blipFill>
            <a:blip r:embed="rId2"/>
            <a:stretch>
              <a:fillRect/>
            </a:stretch>
          </p:blipFill>
          <p:spPr>
            <a:xfrm>
              <a:off x="1404430" y="1566241"/>
              <a:ext cx="4049139" cy="1971533"/>
            </a:xfrm>
            <a:prstGeom prst="rect">
              <a:avLst/>
            </a:prstGeom>
          </p:spPr>
        </p:pic>
        <p:pic>
          <p:nvPicPr>
            <p:cNvPr id="6" name="グラフィックス 5" descr="カーソル 単色塗りつぶし">
              <a:extLst>
                <a:ext uri="{FF2B5EF4-FFF2-40B4-BE49-F238E27FC236}">
                  <a16:creationId xmlns:a16="http://schemas.microsoft.com/office/drawing/2014/main" id="{CDF73682-E80B-1107-4B66-29527C075B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16613" y="2467602"/>
              <a:ext cx="535089" cy="535089"/>
            </a:xfrm>
            <a:prstGeom prst="rect">
              <a:avLst/>
            </a:prstGeom>
          </p:spPr>
        </p:pic>
        <p:sp>
          <p:nvSpPr>
            <p:cNvPr id="15" name="正方形/長方形 14">
              <a:extLst>
                <a:ext uri="{FF2B5EF4-FFF2-40B4-BE49-F238E27FC236}">
                  <a16:creationId xmlns:a16="http://schemas.microsoft.com/office/drawing/2014/main" id="{95A9A11C-EEA3-D4C8-4B76-59EC5A48393C}"/>
                </a:ext>
              </a:extLst>
            </p:cNvPr>
            <p:cNvSpPr/>
            <p:nvPr/>
          </p:nvSpPr>
          <p:spPr>
            <a:xfrm>
              <a:off x="1758326" y="2090137"/>
              <a:ext cx="1534488" cy="476705"/>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7" name="テキスト ボックス 16">
            <a:extLst>
              <a:ext uri="{FF2B5EF4-FFF2-40B4-BE49-F238E27FC236}">
                <a16:creationId xmlns:a16="http://schemas.microsoft.com/office/drawing/2014/main" id="{04B00884-3FBA-868E-1C31-5C14D27C473C}"/>
              </a:ext>
            </a:extLst>
          </p:cNvPr>
          <p:cNvSpPr txBox="1"/>
          <p:nvPr/>
        </p:nvSpPr>
        <p:spPr>
          <a:xfrm>
            <a:off x="486545" y="3915239"/>
            <a:ext cx="5291847" cy="261610"/>
          </a:xfrm>
          <a:prstGeom prst="rect">
            <a:avLst/>
          </a:prstGeom>
          <a:noFill/>
        </p:spPr>
        <p:txBody>
          <a:bodyPr wrap="square" rtlCol="0">
            <a:spAutoFit/>
          </a:bodyPr>
          <a:lstStyle/>
          <a:p>
            <a:pPr>
              <a:spcBef>
                <a:spcPts val="600"/>
              </a:spcBef>
            </a:pPr>
            <a:r>
              <a:rPr kumimoji="1" lang="ja-JP" altLang="en-US" sz="1100" dirty="0">
                <a:latin typeface="+mn-ea"/>
              </a:rPr>
              <a:t>②顧客情報修正をクリックします。</a:t>
            </a:r>
            <a:endParaRPr kumimoji="1" lang="en-US" altLang="ja-JP" sz="1100" dirty="0">
              <a:latin typeface="+mn-ea"/>
            </a:endParaRPr>
          </a:p>
        </p:txBody>
      </p:sp>
      <p:pic>
        <p:nvPicPr>
          <p:cNvPr id="19" name="グラフィックス 18" descr="カーソル 単色塗りつぶし">
            <a:extLst>
              <a:ext uri="{FF2B5EF4-FFF2-40B4-BE49-F238E27FC236}">
                <a16:creationId xmlns:a16="http://schemas.microsoft.com/office/drawing/2014/main" id="{03800EB1-D604-87AE-7F01-ACABE7EC24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16614" y="2467602"/>
            <a:ext cx="535089" cy="535089"/>
          </a:xfrm>
          <a:prstGeom prst="rect">
            <a:avLst/>
          </a:prstGeom>
        </p:spPr>
      </p:pic>
      <p:grpSp>
        <p:nvGrpSpPr>
          <p:cNvPr id="21" name="グループ化 20">
            <a:extLst>
              <a:ext uri="{FF2B5EF4-FFF2-40B4-BE49-F238E27FC236}">
                <a16:creationId xmlns:a16="http://schemas.microsoft.com/office/drawing/2014/main" id="{D7D367D8-71C8-9E6D-87CF-D9DCEA5BB285}"/>
              </a:ext>
            </a:extLst>
          </p:cNvPr>
          <p:cNvGrpSpPr/>
          <p:nvPr/>
        </p:nvGrpSpPr>
        <p:grpSpPr>
          <a:xfrm>
            <a:off x="1349713" y="4366672"/>
            <a:ext cx="4158574" cy="2687191"/>
            <a:chOff x="1349713" y="4366672"/>
            <a:chExt cx="4158574" cy="2687191"/>
          </a:xfrm>
        </p:grpSpPr>
        <p:pic>
          <p:nvPicPr>
            <p:cNvPr id="5" name="図 4">
              <a:extLst>
                <a:ext uri="{FF2B5EF4-FFF2-40B4-BE49-F238E27FC236}">
                  <a16:creationId xmlns:a16="http://schemas.microsoft.com/office/drawing/2014/main" id="{9226427D-1E1D-F379-DD15-FCC088E59D95}"/>
                </a:ext>
              </a:extLst>
            </p:cNvPr>
            <p:cNvPicPr>
              <a:picLocks noChangeAspect="1"/>
            </p:cNvPicPr>
            <p:nvPr/>
          </p:nvPicPr>
          <p:blipFill>
            <a:blip r:embed="rId5"/>
            <a:stretch>
              <a:fillRect/>
            </a:stretch>
          </p:blipFill>
          <p:spPr>
            <a:xfrm>
              <a:off x="1349713" y="4366672"/>
              <a:ext cx="4158574" cy="2687191"/>
            </a:xfrm>
            <a:prstGeom prst="rect">
              <a:avLst/>
            </a:prstGeom>
          </p:spPr>
        </p:pic>
        <p:sp>
          <p:nvSpPr>
            <p:cNvPr id="18" name="正方形/長方形 17">
              <a:extLst>
                <a:ext uri="{FF2B5EF4-FFF2-40B4-BE49-F238E27FC236}">
                  <a16:creationId xmlns:a16="http://schemas.microsoft.com/office/drawing/2014/main" id="{E3DF729E-C33F-8C3B-0FAB-BB8D9CF680E4}"/>
                </a:ext>
              </a:extLst>
            </p:cNvPr>
            <p:cNvSpPr/>
            <p:nvPr/>
          </p:nvSpPr>
          <p:spPr>
            <a:xfrm>
              <a:off x="1749370" y="4847176"/>
              <a:ext cx="1534488" cy="476705"/>
            </a:xfrm>
            <a:prstGeom prst="rect">
              <a:avLst/>
            </a:prstGeom>
            <a:solidFill>
              <a:srgbClr val="FF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0" name="グラフィックス 19" descr="カーソル 単色塗りつぶし">
              <a:extLst>
                <a:ext uri="{FF2B5EF4-FFF2-40B4-BE49-F238E27FC236}">
                  <a16:creationId xmlns:a16="http://schemas.microsoft.com/office/drawing/2014/main" id="{363EC168-68F7-CBCC-D203-C50715BAA0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16612" y="5214578"/>
              <a:ext cx="535089" cy="535089"/>
            </a:xfrm>
            <a:prstGeom prst="rect">
              <a:avLst/>
            </a:prstGeom>
          </p:spPr>
        </p:pic>
      </p:grpSp>
      <p:grpSp>
        <p:nvGrpSpPr>
          <p:cNvPr id="23" name="グループ化 22">
            <a:extLst>
              <a:ext uri="{FF2B5EF4-FFF2-40B4-BE49-F238E27FC236}">
                <a16:creationId xmlns:a16="http://schemas.microsoft.com/office/drawing/2014/main" id="{1B474DA9-E592-B9B6-F97B-72C0219229EF}"/>
              </a:ext>
            </a:extLst>
          </p:cNvPr>
          <p:cNvGrpSpPr/>
          <p:nvPr/>
        </p:nvGrpSpPr>
        <p:grpSpPr>
          <a:xfrm>
            <a:off x="413121" y="692604"/>
            <a:ext cx="5538463" cy="338554"/>
            <a:chOff x="369347" y="677115"/>
            <a:chExt cx="5538463" cy="338554"/>
          </a:xfrm>
        </p:grpSpPr>
        <p:sp>
          <p:nvSpPr>
            <p:cNvPr id="3" name="テキスト ボックス 2">
              <a:extLst>
                <a:ext uri="{FF2B5EF4-FFF2-40B4-BE49-F238E27FC236}">
                  <a16:creationId xmlns:a16="http://schemas.microsoft.com/office/drawing/2014/main" id="{96963F3B-E076-F71B-E273-8A23474BFFEA}"/>
                </a:ext>
              </a:extLst>
            </p:cNvPr>
            <p:cNvSpPr txBox="1"/>
            <p:nvPr/>
          </p:nvSpPr>
          <p:spPr>
            <a:xfrm>
              <a:off x="369347" y="677115"/>
              <a:ext cx="5538463" cy="338554"/>
            </a:xfrm>
            <a:prstGeom prst="rect">
              <a:avLst/>
            </a:prstGeom>
            <a:noFill/>
          </p:spPr>
          <p:txBody>
            <a:bodyPr wrap="square" rtlCol="0">
              <a:spAutoFit/>
            </a:bodyPr>
            <a:lstStyle/>
            <a:p>
              <a:r>
                <a:rPr kumimoji="1" lang="ja-JP" altLang="en-US" sz="1600" dirty="0"/>
                <a:t>１０・顧客情報の修正</a:t>
              </a:r>
              <a:endParaRPr kumimoji="1" lang="en-US" altLang="ja-JP" sz="1600" dirty="0"/>
            </a:p>
          </p:txBody>
        </p:sp>
        <p:cxnSp>
          <p:nvCxnSpPr>
            <p:cNvPr id="22" name="直線コネクタ 21">
              <a:extLst>
                <a:ext uri="{FF2B5EF4-FFF2-40B4-BE49-F238E27FC236}">
                  <a16:creationId xmlns:a16="http://schemas.microsoft.com/office/drawing/2014/main" id="{E52C4764-7CE2-DDCE-CC23-3FA45E8F8A2E}"/>
                </a:ext>
              </a:extLst>
            </p:cNvPr>
            <p:cNvCxnSpPr/>
            <p:nvPr/>
          </p:nvCxnSpPr>
          <p:spPr>
            <a:xfrm>
              <a:off x="487514" y="960511"/>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4" name="スライド番号プレースホルダー 3">
            <a:extLst>
              <a:ext uri="{FF2B5EF4-FFF2-40B4-BE49-F238E27FC236}">
                <a16:creationId xmlns:a16="http://schemas.microsoft.com/office/drawing/2014/main" id="{44BA77FA-4E68-D141-6355-75361F03D8B5}"/>
              </a:ext>
            </a:extLst>
          </p:cNvPr>
          <p:cNvSpPr>
            <a:spLocks noGrp="1"/>
          </p:cNvSpPr>
          <p:nvPr>
            <p:ph type="sldNum" sz="quarter" idx="12"/>
          </p:nvPr>
        </p:nvSpPr>
        <p:spPr/>
        <p:txBody>
          <a:bodyPr/>
          <a:lstStyle/>
          <a:p>
            <a:fld id="{D8B9F07B-A662-420A-BE26-3BB95A8E389F}" type="slidenum">
              <a:rPr kumimoji="1" lang="ja-JP" altLang="en-US" smtClean="0"/>
              <a:t>30</a:t>
            </a:fld>
            <a:endParaRPr kumimoji="1" lang="ja-JP" altLang="en-US"/>
          </a:p>
        </p:txBody>
      </p:sp>
    </p:spTree>
    <p:extLst>
      <p:ext uri="{BB962C8B-B14F-4D97-AF65-F5344CB8AC3E}">
        <p14:creationId xmlns:p14="http://schemas.microsoft.com/office/powerpoint/2010/main" val="3615539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62293" cy="322789"/>
          </a:xfrm>
        </p:spPr>
        <p:txBody>
          <a:bodyPr>
            <a:normAutofit/>
          </a:bodyPr>
          <a:lstStyle/>
          <a:p>
            <a:r>
              <a:rPr kumimoji="1" lang="ja-JP" altLang="en-US" sz="1100" dirty="0"/>
              <a:t>顧客</a:t>
            </a:r>
            <a:r>
              <a:rPr lang="ja-JP" altLang="en-US" sz="1100" dirty="0"/>
              <a:t>情報の修正</a:t>
            </a:r>
            <a:endParaRPr kumimoji="1" lang="ja-JP" altLang="en-US" sz="1100" dirty="0"/>
          </a:p>
        </p:txBody>
      </p:sp>
      <p:sp>
        <p:nvSpPr>
          <p:cNvPr id="8" name="テキスト ボックス 7">
            <a:extLst>
              <a:ext uri="{FF2B5EF4-FFF2-40B4-BE49-F238E27FC236}">
                <a16:creationId xmlns:a16="http://schemas.microsoft.com/office/drawing/2014/main" id="{6F7AAA42-EDB1-DBF9-925E-5181A349852A}"/>
              </a:ext>
            </a:extLst>
          </p:cNvPr>
          <p:cNvSpPr txBox="1"/>
          <p:nvPr/>
        </p:nvSpPr>
        <p:spPr>
          <a:xfrm>
            <a:off x="486545" y="728302"/>
            <a:ext cx="6177284" cy="261610"/>
          </a:xfrm>
          <a:prstGeom prst="rect">
            <a:avLst/>
          </a:prstGeom>
          <a:noFill/>
        </p:spPr>
        <p:txBody>
          <a:bodyPr wrap="square" rtlCol="0">
            <a:spAutoFit/>
          </a:bodyPr>
          <a:lstStyle/>
          <a:p>
            <a:pPr>
              <a:spcBef>
                <a:spcPts val="600"/>
              </a:spcBef>
            </a:pPr>
            <a:r>
              <a:rPr kumimoji="1" lang="ja-JP" altLang="en-US" sz="1100" dirty="0">
                <a:latin typeface="+mn-ea"/>
              </a:rPr>
              <a:t>③情報を修正するお客様情報項目のいずれかを入力し</a:t>
            </a:r>
            <a:r>
              <a:rPr kumimoji="1" lang="en-US" altLang="ja-JP" sz="1100" dirty="0">
                <a:latin typeface="+mn-ea"/>
              </a:rPr>
              <a:t>Search</a:t>
            </a:r>
            <a:r>
              <a:rPr kumimoji="1" lang="ja-JP" altLang="en-US" sz="1100" dirty="0">
                <a:latin typeface="+mn-ea"/>
              </a:rPr>
              <a:t>をクリックします。</a:t>
            </a:r>
            <a:endParaRPr kumimoji="1" lang="en-US" altLang="ja-JP" sz="1100" dirty="0">
              <a:latin typeface="+mn-ea"/>
            </a:endParaRPr>
          </a:p>
        </p:txBody>
      </p:sp>
      <p:grpSp>
        <p:nvGrpSpPr>
          <p:cNvPr id="13" name="グループ化 12">
            <a:extLst>
              <a:ext uri="{FF2B5EF4-FFF2-40B4-BE49-F238E27FC236}">
                <a16:creationId xmlns:a16="http://schemas.microsoft.com/office/drawing/2014/main" id="{EA837994-7D98-5446-53D0-329798CCA238}"/>
              </a:ext>
            </a:extLst>
          </p:cNvPr>
          <p:cNvGrpSpPr/>
          <p:nvPr/>
        </p:nvGrpSpPr>
        <p:grpSpPr>
          <a:xfrm>
            <a:off x="595886" y="1180844"/>
            <a:ext cx="5666227" cy="3985532"/>
            <a:chOff x="874931" y="1333127"/>
            <a:chExt cx="5666227" cy="3985532"/>
          </a:xfrm>
        </p:grpSpPr>
        <p:pic>
          <p:nvPicPr>
            <p:cNvPr id="4" name="図 3">
              <a:extLst>
                <a:ext uri="{FF2B5EF4-FFF2-40B4-BE49-F238E27FC236}">
                  <a16:creationId xmlns:a16="http://schemas.microsoft.com/office/drawing/2014/main" id="{4D805544-C91E-0EFC-F312-826410FCF2DD}"/>
                </a:ext>
              </a:extLst>
            </p:cNvPr>
            <p:cNvPicPr>
              <a:picLocks noChangeAspect="1"/>
            </p:cNvPicPr>
            <p:nvPr/>
          </p:nvPicPr>
          <p:blipFill>
            <a:blip r:embed="rId2"/>
            <a:stretch>
              <a:fillRect/>
            </a:stretch>
          </p:blipFill>
          <p:spPr>
            <a:xfrm>
              <a:off x="874931" y="1415374"/>
              <a:ext cx="4874311" cy="3574915"/>
            </a:xfrm>
            <a:prstGeom prst="rect">
              <a:avLst/>
            </a:prstGeom>
          </p:spPr>
        </p:pic>
        <p:pic>
          <p:nvPicPr>
            <p:cNvPr id="6" name="グラフィックス 5" descr="カーソル 単色塗りつぶし">
              <a:extLst>
                <a:ext uri="{FF2B5EF4-FFF2-40B4-BE49-F238E27FC236}">
                  <a16:creationId xmlns:a16="http://schemas.microsoft.com/office/drawing/2014/main" id="{CDF73682-E80B-1107-4B66-29527C075B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07642" y="4783570"/>
              <a:ext cx="535089" cy="535089"/>
            </a:xfrm>
            <a:prstGeom prst="rect">
              <a:avLst/>
            </a:prstGeom>
          </p:spPr>
        </p:pic>
        <p:sp>
          <p:nvSpPr>
            <p:cNvPr id="7" name="楕円 6">
              <a:extLst>
                <a:ext uri="{FF2B5EF4-FFF2-40B4-BE49-F238E27FC236}">
                  <a16:creationId xmlns:a16="http://schemas.microsoft.com/office/drawing/2014/main" id="{13BCD070-2F7D-A2B5-5336-0C3E79577ECA}"/>
                </a:ext>
              </a:extLst>
            </p:cNvPr>
            <p:cNvSpPr/>
            <p:nvPr/>
          </p:nvSpPr>
          <p:spPr>
            <a:xfrm flipH="1">
              <a:off x="3010903" y="4549570"/>
              <a:ext cx="468000" cy="46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06ED989A-8484-091D-70E6-9D2D0FE9DA6E}"/>
                </a:ext>
              </a:extLst>
            </p:cNvPr>
            <p:cNvSpPr/>
            <p:nvPr/>
          </p:nvSpPr>
          <p:spPr>
            <a:xfrm>
              <a:off x="2188721" y="1916474"/>
              <a:ext cx="3326860" cy="129331"/>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フリーフォーム: 図形 10">
              <a:extLst>
                <a:ext uri="{FF2B5EF4-FFF2-40B4-BE49-F238E27FC236}">
                  <a16:creationId xmlns:a16="http://schemas.microsoft.com/office/drawing/2014/main" id="{1079B42C-DBB3-7475-D86E-6A32EC1A54F9}"/>
                </a:ext>
              </a:extLst>
            </p:cNvPr>
            <p:cNvSpPr/>
            <p:nvPr/>
          </p:nvSpPr>
          <p:spPr>
            <a:xfrm>
              <a:off x="2723563" y="1442655"/>
              <a:ext cx="1177046" cy="510702"/>
            </a:xfrm>
            <a:custGeom>
              <a:avLst/>
              <a:gdLst>
                <a:gd name="connsiteX0" fmla="*/ 0 w 1177046"/>
                <a:gd name="connsiteY0" fmla="*/ 510702 h 510702"/>
                <a:gd name="connsiteX1" fmla="*/ 666344 w 1177046"/>
                <a:gd name="connsiteY1" fmla="*/ 0 h 510702"/>
                <a:gd name="connsiteX2" fmla="*/ 1177046 w 1177046"/>
                <a:gd name="connsiteY2" fmla="*/ 0 h 510702"/>
              </a:gdLst>
              <a:ahLst/>
              <a:cxnLst>
                <a:cxn ang="0">
                  <a:pos x="connsiteX0" y="connsiteY0"/>
                </a:cxn>
                <a:cxn ang="0">
                  <a:pos x="connsiteX1" y="connsiteY1"/>
                </a:cxn>
                <a:cxn ang="0">
                  <a:pos x="connsiteX2" y="connsiteY2"/>
                </a:cxn>
              </a:cxnLst>
              <a:rect l="l" t="t" r="r" b="b"/>
              <a:pathLst>
                <a:path w="1177046" h="510702">
                  <a:moveTo>
                    <a:pt x="0" y="510702"/>
                  </a:moveTo>
                  <a:lnTo>
                    <a:pt x="666344" y="0"/>
                  </a:lnTo>
                  <a:lnTo>
                    <a:pt x="1177046"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54FD77DD-2108-56F0-EEC3-3E7C482CFAC5}"/>
                </a:ext>
              </a:extLst>
            </p:cNvPr>
            <p:cNvSpPr txBox="1"/>
            <p:nvPr/>
          </p:nvSpPr>
          <p:spPr>
            <a:xfrm>
              <a:off x="3900609" y="1333127"/>
              <a:ext cx="2640549"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検索ワード入力（例・ディテラート）</a:t>
              </a:r>
              <a:endParaRPr kumimoji="1" lang="en-US" altLang="ja-JP" sz="1100" dirty="0">
                <a:latin typeface="+mn-ea"/>
              </a:endParaRPr>
            </a:p>
          </p:txBody>
        </p:sp>
      </p:grpSp>
      <p:sp>
        <p:nvSpPr>
          <p:cNvPr id="3" name="スライド番号プレースホルダー 2">
            <a:extLst>
              <a:ext uri="{FF2B5EF4-FFF2-40B4-BE49-F238E27FC236}">
                <a16:creationId xmlns:a16="http://schemas.microsoft.com/office/drawing/2014/main" id="{4228027A-70BC-8541-1F82-96D13DEBC595}"/>
              </a:ext>
            </a:extLst>
          </p:cNvPr>
          <p:cNvSpPr>
            <a:spLocks noGrp="1"/>
          </p:cNvSpPr>
          <p:nvPr>
            <p:ph type="sldNum" sz="quarter" idx="12"/>
          </p:nvPr>
        </p:nvSpPr>
        <p:spPr/>
        <p:txBody>
          <a:bodyPr/>
          <a:lstStyle/>
          <a:p>
            <a:fld id="{D8B9F07B-A662-420A-BE26-3BB95A8E389F}" type="slidenum">
              <a:rPr kumimoji="1" lang="ja-JP" altLang="en-US" smtClean="0"/>
              <a:t>31</a:t>
            </a:fld>
            <a:endParaRPr kumimoji="1" lang="ja-JP" altLang="en-US"/>
          </a:p>
        </p:txBody>
      </p:sp>
    </p:spTree>
    <p:extLst>
      <p:ext uri="{BB962C8B-B14F-4D97-AF65-F5344CB8AC3E}">
        <p14:creationId xmlns:p14="http://schemas.microsoft.com/office/powerpoint/2010/main" val="2554176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37974" cy="322789"/>
          </a:xfrm>
        </p:spPr>
        <p:txBody>
          <a:bodyPr>
            <a:normAutofit fontScale="90000"/>
          </a:bodyPr>
          <a:lstStyle/>
          <a:p>
            <a:r>
              <a:rPr kumimoji="1" lang="ja-JP" altLang="en-US" sz="1100" dirty="0"/>
              <a:t>顧客</a:t>
            </a:r>
            <a:r>
              <a:rPr lang="ja-JP" altLang="en-US" sz="1100" dirty="0"/>
              <a:t>情報の修正</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486545" y="799998"/>
            <a:ext cx="5792659" cy="261610"/>
          </a:xfrm>
          <a:prstGeom prst="rect">
            <a:avLst/>
          </a:prstGeom>
          <a:noFill/>
        </p:spPr>
        <p:txBody>
          <a:bodyPr wrap="square" rtlCol="0">
            <a:spAutoFit/>
          </a:bodyPr>
          <a:lstStyle/>
          <a:p>
            <a:pPr>
              <a:spcBef>
                <a:spcPts val="600"/>
              </a:spcBef>
            </a:pPr>
            <a:r>
              <a:rPr kumimoji="1" lang="ja-JP" altLang="en-US" sz="1100" dirty="0">
                <a:latin typeface="+mn-ea"/>
              </a:rPr>
              <a:t>④</a:t>
            </a:r>
            <a:r>
              <a:rPr kumimoji="1" lang="en-US" altLang="ja-JP" sz="1100" dirty="0" err="1">
                <a:latin typeface="+mn-ea"/>
              </a:rPr>
              <a:t>CustomerSelect</a:t>
            </a:r>
            <a:r>
              <a:rPr kumimoji="1" lang="ja-JP" altLang="en-US" sz="1100" dirty="0">
                <a:latin typeface="+mn-ea"/>
              </a:rPr>
              <a:t>画面を下スクロールし、お客様情報を確認して確定をクリックします。</a:t>
            </a:r>
            <a:endParaRPr kumimoji="1" lang="en-US" altLang="ja-JP" sz="1100" dirty="0">
              <a:latin typeface="+mn-ea"/>
            </a:endParaRPr>
          </a:p>
        </p:txBody>
      </p:sp>
      <p:pic>
        <p:nvPicPr>
          <p:cNvPr id="6" name="グラフィックス 5" descr="カーソル 単色塗りつぶし">
            <a:extLst>
              <a:ext uri="{FF2B5EF4-FFF2-40B4-BE49-F238E27FC236}">
                <a16:creationId xmlns:a16="http://schemas.microsoft.com/office/drawing/2014/main" id="{CDF73682-E80B-1107-4B66-29527C075B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29000" y="4735062"/>
            <a:ext cx="535089" cy="535089"/>
          </a:xfrm>
          <a:prstGeom prst="rect">
            <a:avLst/>
          </a:prstGeom>
        </p:spPr>
      </p:pic>
      <p:sp>
        <p:nvSpPr>
          <p:cNvPr id="7" name="楕円 6">
            <a:extLst>
              <a:ext uri="{FF2B5EF4-FFF2-40B4-BE49-F238E27FC236}">
                <a16:creationId xmlns:a16="http://schemas.microsoft.com/office/drawing/2014/main" id="{13BCD070-2F7D-A2B5-5336-0C3E79577ECA}"/>
              </a:ext>
            </a:extLst>
          </p:cNvPr>
          <p:cNvSpPr/>
          <p:nvPr/>
        </p:nvSpPr>
        <p:spPr>
          <a:xfrm>
            <a:off x="3086212" y="4409473"/>
            <a:ext cx="540000" cy="540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8" name="図 7">
            <a:extLst>
              <a:ext uri="{FF2B5EF4-FFF2-40B4-BE49-F238E27FC236}">
                <a16:creationId xmlns:a16="http://schemas.microsoft.com/office/drawing/2014/main" id="{95027FF8-8E6D-FA54-9BBA-8EF643AAE63A}"/>
              </a:ext>
            </a:extLst>
          </p:cNvPr>
          <p:cNvPicPr>
            <a:picLocks noChangeAspect="1"/>
          </p:cNvPicPr>
          <p:nvPr/>
        </p:nvPicPr>
        <p:blipFill>
          <a:blip r:embed="rId4"/>
          <a:stretch>
            <a:fillRect/>
          </a:stretch>
        </p:blipFill>
        <p:spPr>
          <a:xfrm>
            <a:off x="1237271" y="1456979"/>
            <a:ext cx="4383458" cy="4820468"/>
          </a:xfrm>
          <a:prstGeom prst="rect">
            <a:avLst/>
          </a:prstGeom>
        </p:spPr>
      </p:pic>
      <p:sp>
        <p:nvSpPr>
          <p:cNvPr id="3" name="楕円 2">
            <a:extLst>
              <a:ext uri="{FF2B5EF4-FFF2-40B4-BE49-F238E27FC236}">
                <a16:creationId xmlns:a16="http://schemas.microsoft.com/office/drawing/2014/main" id="{660D3AC4-FD35-5238-E137-CBED7F58D4E7}"/>
              </a:ext>
            </a:extLst>
          </p:cNvPr>
          <p:cNvSpPr/>
          <p:nvPr/>
        </p:nvSpPr>
        <p:spPr>
          <a:xfrm>
            <a:off x="3158212" y="5922499"/>
            <a:ext cx="468000" cy="46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グラフィックス 3" descr="カーソル 単色塗りつぶし">
            <a:extLst>
              <a:ext uri="{FF2B5EF4-FFF2-40B4-BE49-F238E27FC236}">
                <a16:creationId xmlns:a16="http://schemas.microsoft.com/office/drawing/2014/main" id="{C36F15B4-91EE-AB4A-8F28-E2A8AF7E41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58667" y="6138800"/>
            <a:ext cx="535089" cy="535089"/>
          </a:xfrm>
          <a:prstGeom prst="rect">
            <a:avLst/>
          </a:prstGeom>
        </p:spPr>
      </p:pic>
      <p:sp>
        <p:nvSpPr>
          <p:cNvPr id="5" name="スライド番号プレースホルダー 4">
            <a:extLst>
              <a:ext uri="{FF2B5EF4-FFF2-40B4-BE49-F238E27FC236}">
                <a16:creationId xmlns:a16="http://schemas.microsoft.com/office/drawing/2014/main" id="{24925FB0-0F20-B702-35D0-F9B23B801196}"/>
              </a:ext>
            </a:extLst>
          </p:cNvPr>
          <p:cNvSpPr>
            <a:spLocks noGrp="1"/>
          </p:cNvSpPr>
          <p:nvPr>
            <p:ph type="sldNum" sz="quarter" idx="12"/>
          </p:nvPr>
        </p:nvSpPr>
        <p:spPr/>
        <p:txBody>
          <a:bodyPr/>
          <a:lstStyle/>
          <a:p>
            <a:fld id="{D8B9F07B-A662-420A-BE26-3BB95A8E389F}" type="slidenum">
              <a:rPr kumimoji="1" lang="ja-JP" altLang="en-US" smtClean="0"/>
              <a:t>32</a:t>
            </a:fld>
            <a:endParaRPr kumimoji="1" lang="ja-JP" altLang="en-US"/>
          </a:p>
        </p:txBody>
      </p:sp>
    </p:spTree>
    <p:extLst>
      <p:ext uri="{BB962C8B-B14F-4D97-AF65-F5344CB8AC3E}">
        <p14:creationId xmlns:p14="http://schemas.microsoft.com/office/powerpoint/2010/main" val="3121394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BA57ACF4-00D4-6A39-389D-39DB576BD5B7}"/>
              </a:ext>
            </a:extLst>
          </p:cNvPr>
          <p:cNvPicPr>
            <a:picLocks noChangeAspect="1"/>
          </p:cNvPicPr>
          <p:nvPr/>
        </p:nvPicPr>
        <p:blipFill>
          <a:blip r:embed="rId2"/>
          <a:stretch>
            <a:fillRect/>
          </a:stretch>
        </p:blipFill>
        <p:spPr>
          <a:xfrm>
            <a:off x="1029759" y="1234562"/>
            <a:ext cx="4798481" cy="6674876"/>
          </a:xfrm>
          <a:prstGeom prst="rect">
            <a:avLst/>
          </a:prstGeom>
        </p:spPr>
      </p:pic>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67157" cy="322789"/>
          </a:xfrm>
        </p:spPr>
        <p:txBody>
          <a:bodyPr>
            <a:normAutofit/>
          </a:bodyPr>
          <a:lstStyle/>
          <a:p>
            <a:r>
              <a:rPr kumimoji="1" lang="ja-JP" altLang="en-US" sz="1100" dirty="0"/>
              <a:t>顧客</a:t>
            </a:r>
            <a:r>
              <a:rPr lang="ja-JP" altLang="en-US" sz="1100" dirty="0"/>
              <a:t>情報の修正</a:t>
            </a:r>
            <a:endParaRPr kumimoji="1" lang="ja-JP" altLang="en-US" sz="1100" dirty="0"/>
          </a:p>
        </p:txBody>
      </p:sp>
      <p:sp>
        <p:nvSpPr>
          <p:cNvPr id="3" name="楕円 2">
            <a:extLst>
              <a:ext uri="{FF2B5EF4-FFF2-40B4-BE49-F238E27FC236}">
                <a16:creationId xmlns:a16="http://schemas.microsoft.com/office/drawing/2014/main" id="{660D3AC4-FD35-5238-E137-CBED7F58D4E7}"/>
              </a:ext>
            </a:extLst>
          </p:cNvPr>
          <p:cNvSpPr/>
          <p:nvPr/>
        </p:nvSpPr>
        <p:spPr>
          <a:xfrm>
            <a:off x="3132467" y="6853689"/>
            <a:ext cx="468000" cy="46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グラフィックス 3" descr="カーソル 単色塗りつぶし">
            <a:extLst>
              <a:ext uri="{FF2B5EF4-FFF2-40B4-BE49-F238E27FC236}">
                <a16:creationId xmlns:a16="http://schemas.microsoft.com/office/drawing/2014/main" id="{C36F15B4-91EE-AB4A-8F28-E2A8AF7E41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66467" y="7108165"/>
            <a:ext cx="535089" cy="535089"/>
          </a:xfrm>
          <a:prstGeom prst="rect">
            <a:avLst/>
          </a:prstGeom>
        </p:spPr>
      </p:pic>
      <p:sp>
        <p:nvSpPr>
          <p:cNvPr id="12" name="フリーフォーム: 図形 11">
            <a:extLst>
              <a:ext uri="{FF2B5EF4-FFF2-40B4-BE49-F238E27FC236}">
                <a16:creationId xmlns:a16="http://schemas.microsoft.com/office/drawing/2014/main" id="{F186A0D7-9284-1999-CECB-0D43CDA38552}"/>
              </a:ext>
            </a:extLst>
          </p:cNvPr>
          <p:cNvSpPr/>
          <p:nvPr/>
        </p:nvSpPr>
        <p:spPr>
          <a:xfrm>
            <a:off x="2583390" y="3708779"/>
            <a:ext cx="783077" cy="500974"/>
          </a:xfrm>
          <a:custGeom>
            <a:avLst/>
            <a:gdLst>
              <a:gd name="connsiteX0" fmla="*/ 0 w 1308370"/>
              <a:gd name="connsiteY0" fmla="*/ 496111 h 496111"/>
              <a:gd name="connsiteX1" fmla="*/ 544749 w 1308370"/>
              <a:gd name="connsiteY1" fmla="*/ 0 h 496111"/>
              <a:gd name="connsiteX2" fmla="*/ 1308370 w 1308370"/>
              <a:gd name="connsiteY2" fmla="*/ 0 h 496111"/>
            </a:gdLst>
            <a:ahLst/>
            <a:cxnLst>
              <a:cxn ang="0">
                <a:pos x="connsiteX0" y="connsiteY0"/>
              </a:cxn>
              <a:cxn ang="0">
                <a:pos x="connsiteX1" y="connsiteY1"/>
              </a:cxn>
              <a:cxn ang="0">
                <a:pos x="connsiteX2" y="connsiteY2"/>
              </a:cxn>
            </a:cxnLst>
            <a:rect l="l" t="t" r="r" b="b"/>
            <a:pathLst>
              <a:path w="1308370" h="496111">
                <a:moveTo>
                  <a:pt x="0" y="496111"/>
                </a:moveTo>
                <a:lnTo>
                  <a:pt x="544749" y="0"/>
                </a:lnTo>
                <a:lnTo>
                  <a:pt x="1308370"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28F9C593-E8CA-3E0B-4919-9EB8511BCADE}"/>
              </a:ext>
            </a:extLst>
          </p:cNvPr>
          <p:cNvSpPr txBox="1"/>
          <p:nvPr/>
        </p:nvSpPr>
        <p:spPr>
          <a:xfrm>
            <a:off x="3366467" y="3577974"/>
            <a:ext cx="2547895"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例・マツダ</a:t>
            </a:r>
            <a:r>
              <a:rPr kumimoji="1" lang="en-US" altLang="ja-JP" sz="1100" dirty="0">
                <a:latin typeface="+mn-ea"/>
              </a:rPr>
              <a:t>3→</a:t>
            </a:r>
            <a:r>
              <a:rPr kumimoji="1" lang="ja-JP" altLang="en-US" sz="1100" dirty="0">
                <a:latin typeface="+mn-ea"/>
              </a:rPr>
              <a:t>トヨタクラウンに修正。</a:t>
            </a:r>
            <a:endParaRPr kumimoji="1" lang="en-US" altLang="ja-JP" sz="1100" dirty="0">
              <a:latin typeface="+mn-ea"/>
            </a:endParaRPr>
          </a:p>
        </p:txBody>
      </p:sp>
      <p:sp>
        <p:nvSpPr>
          <p:cNvPr id="16" name="正方形/長方形 15">
            <a:extLst>
              <a:ext uri="{FF2B5EF4-FFF2-40B4-BE49-F238E27FC236}">
                <a16:creationId xmlns:a16="http://schemas.microsoft.com/office/drawing/2014/main" id="{31F775FB-E11C-CCD7-99C9-3A29126AFA87}"/>
              </a:ext>
            </a:extLst>
          </p:cNvPr>
          <p:cNvSpPr/>
          <p:nvPr/>
        </p:nvSpPr>
        <p:spPr>
          <a:xfrm>
            <a:off x="2303022" y="4193523"/>
            <a:ext cx="783077" cy="11473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テキスト ボックス 16">
            <a:extLst>
              <a:ext uri="{FF2B5EF4-FFF2-40B4-BE49-F238E27FC236}">
                <a16:creationId xmlns:a16="http://schemas.microsoft.com/office/drawing/2014/main" id="{E3FA33B0-3501-02BD-2F93-B951B5F225C3}"/>
              </a:ext>
            </a:extLst>
          </p:cNvPr>
          <p:cNvSpPr txBox="1"/>
          <p:nvPr/>
        </p:nvSpPr>
        <p:spPr>
          <a:xfrm>
            <a:off x="486543" y="8040243"/>
            <a:ext cx="5291847" cy="261610"/>
          </a:xfrm>
          <a:prstGeom prst="rect">
            <a:avLst/>
          </a:prstGeom>
          <a:noFill/>
        </p:spPr>
        <p:txBody>
          <a:bodyPr wrap="square" rtlCol="0">
            <a:spAutoFit/>
          </a:bodyPr>
          <a:lstStyle/>
          <a:p>
            <a:pPr>
              <a:spcBef>
                <a:spcPts val="600"/>
              </a:spcBef>
            </a:pPr>
            <a:r>
              <a:rPr kumimoji="1" lang="ja-JP" altLang="en-US" sz="1100" dirty="0">
                <a:latin typeface="+mn-ea"/>
              </a:rPr>
              <a:t>⑥修正完了後、確定をクリックします。</a:t>
            </a:r>
            <a:endParaRPr kumimoji="1" lang="en-US" altLang="ja-JP" sz="1100" dirty="0">
              <a:latin typeface="+mn-ea"/>
            </a:endParaRPr>
          </a:p>
        </p:txBody>
      </p:sp>
      <p:sp>
        <p:nvSpPr>
          <p:cNvPr id="18" name="タイトル 1">
            <a:extLst>
              <a:ext uri="{FF2B5EF4-FFF2-40B4-BE49-F238E27FC236}">
                <a16:creationId xmlns:a16="http://schemas.microsoft.com/office/drawing/2014/main" id="{3620B941-5A2C-B858-8390-628B8BA8F3A9}"/>
              </a:ext>
            </a:extLst>
          </p:cNvPr>
          <p:cNvSpPr txBox="1">
            <a:spLocks/>
          </p:cNvSpPr>
          <p:nvPr/>
        </p:nvSpPr>
        <p:spPr>
          <a:xfrm>
            <a:off x="531941" y="723368"/>
            <a:ext cx="2741416" cy="32278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100" dirty="0"/>
              <a:t>⑤修正が必要な個所の修正をします。</a:t>
            </a:r>
          </a:p>
        </p:txBody>
      </p:sp>
      <p:sp>
        <p:nvSpPr>
          <p:cNvPr id="5" name="スライド番号プレースホルダー 4">
            <a:extLst>
              <a:ext uri="{FF2B5EF4-FFF2-40B4-BE49-F238E27FC236}">
                <a16:creationId xmlns:a16="http://schemas.microsoft.com/office/drawing/2014/main" id="{A3AADDFE-0091-0880-8E21-21FAADA7327C}"/>
              </a:ext>
            </a:extLst>
          </p:cNvPr>
          <p:cNvSpPr>
            <a:spLocks noGrp="1"/>
          </p:cNvSpPr>
          <p:nvPr>
            <p:ph type="sldNum" sz="quarter" idx="12"/>
          </p:nvPr>
        </p:nvSpPr>
        <p:spPr/>
        <p:txBody>
          <a:bodyPr/>
          <a:lstStyle/>
          <a:p>
            <a:fld id="{D8B9F07B-A662-420A-BE26-3BB95A8E389F}" type="slidenum">
              <a:rPr kumimoji="1" lang="ja-JP" altLang="en-US" smtClean="0"/>
              <a:t>33</a:t>
            </a:fld>
            <a:endParaRPr kumimoji="1" lang="ja-JP" altLang="en-US"/>
          </a:p>
        </p:txBody>
      </p:sp>
    </p:spTree>
    <p:extLst>
      <p:ext uri="{BB962C8B-B14F-4D97-AF65-F5344CB8AC3E}">
        <p14:creationId xmlns:p14="http://schemas.microsoft.com/office/powerpoint/2010/main" val="4149048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kumimoji="1" lang="ja-JP" altLang="en-US" sz="1100" dirty="0"/>
              <a:t>顧客</a:t>
            </a:r>
            <a:r>
              <a:rPr lang="ja-JP" altLang="en-US" sz="1100" dirty="0"/>
              <a:t>情報の修正</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486544" y="657321"/>
            <a:ext cx="5486239" cy="507831"/>
          </a:xfrm>
          <a:prstGeom prst="rect">
            <a:avLst/>
          </a:prstGeom>
          <a:noFill/>
        </p:spPr>
        <p:txBody>
          <a:bodyPr wrap="square" rtlCol="0">
            <a:spAutoFit/>
          </a:bodyPr>
          <a:lstStyle/>
          <a:p>
            <a:pPr>
              <a:spcBef>
                <a:spcPts val="600"/>
              </a:spcBef>
            </a:pPr>
            <a:r>
              <a:rPr kumimoji="1" lang="ja-JP" altLang="en-US" sz="1100" dirty="0">
                <a:latin typeface="+mn-ea"/>
              </a:rPr>
              <a:t>⑦顧客管理→顧客選択→</a:t>
            </a:r>
            <a:r>
              <a:rPr kumimoji="1" lang="en-US" altLang="ja-JP" sz="1100" dirty="0" err="1">
                <a:latin typeface="+mn-ea"/>
              </a:rPr>
              <a:t>CustomerSelect</a:t>
            </a:r>
            <a:r>
              <a:rPr kumimoji="1" lang="ja-JP" altLang="en-US" sz="1100" dirty="0">
                <a:latin typeface="+mn-ea"/>
              </a:rPr>
              <a:t>画面を下スクロールし、お客様情報が修正　　</a:t>
            </a:r>
            <a:endParaRPr kumimoji="1" lang="en-US" altLang="ja-JP" sz="1100" dirty="0">
              <a:latin typeface="+mn-ea"/>
            </a:endParaRPr>
          </a:p>
          <a:p>
            <a:pPr>
              <a:spcBef>
                <a:spcPts val="600"/>
              </a:spcBef>
            </a:pPr>
            <a:r>
              <a:rPr kumimoji="1" lang="ja-JP" altLang="en-US" sz="1100" dirty="0">
                <a:latin typeface="+mn-ea"/>
              </a:rPr>
              <a:t>　されていることを確認します。</a:t>
            </a:r>
            <a:endParaRPr kumimoji="1" lang="en-US" altLang="ja-JP" sz="1100" dirty="0">
              <a:latin typeface="+mn-ea"/>
            </a:endParaRPr>
          </a:p>
        </p:txBody>
      </p:sp>
      <p:sp>
        <p:nvSpPr>
          <p:cNvPr id="11" name="テキスト ボックス 10">
            <a:extLst>
              <a:ext uri="{FF2B5EF4-FFF2-40B4-BE49-F238E27FC236}">
                <a16:creationId xmlns:a16="http://schemas.microsoft.com/office/drawing/2014/main" id="{ACC38A5F-8EB3-FC9A-1C41-B6D36752E192}"/>
              </a:ext>
            </a:extLst>
          </p:cNvPr>
          <p:cNvSpPr txBox="1"/>
          <p:nvPr/>
        </p:nvSpPr>
        <p:spPr>
          <a:xfrm>
            <a:off x="583739" y="6980445"/>
            <a:ext cx="5291847" cy="261610"/>
          </a:xfrm>
          <a:prstGeom prst="rect">
            <a:avLst/>
          </a:prstGeom>
          <a:noFill/>
        </p:spPr>
        <p:txBody>
          <a:bodyPr wrap="square" rtlCol="0">
            <a:spAutoFit/>
          </a:bodyPr>
          <a:lstStyle/>
          <a:p>
            <a:pPr>
              <a:spcBef>
                <a:spcPts val="600"/>
              </a:spcBef>
            </a:pPr>
            <a:r>
              <a:rPr kumimoji="1" lang="ja-JP" altLang="en-US" sz="1100" dirty="0">
                <a:latin typeface="+mn-ea"/>
              </a:rPr>
              <a:t>⑧確認完了後は</a:t>
            </a:r>
            <a:r>
              <a:rPr kumimoji="1" lang="en-US" altLang="ja-JP" sz="1100" dirty="0">
                <a:latin typeface="+mn-ea"/>
              </a:rPr>
              <a:t>Cancel</a:t>
            </a:r>
            <a:r>
              <a:rPr kumimoji="1" lang="ja-JP" altLang="en-US" sz="1100" dirty="0">
                <a:latin typeface="+mn-ea"/>
              </a:rPr>
              <a:t>をクリックします。</a:t>
            </a:r>
            <a:endParaRPr kumimoji="1" lang="en-US" altLang="ja-JP" sz="1100" dirty="0">
              <a:latin typeface="+mn-ea"/>
            </a:endParaRPr>
          </a:p>
        </p:txBody>
      </p:sp>
      <p:grpSp>
        <p:nvGrpSpPr>
          <p:cNvPr id="18" name="グループ化 17">
            <a:extLst>
              <a:ext uri="{FF2B5EF4-FFF2-40B4-BE49-F238E27FC236}">
                <a16:creationId xmlns:a16="http://schemas.microsoft.com/office/drawing/2014/main" id="{EC66BCE0-2A62-BA2D-EE2E-5944494CEEBC}"/>
              </a:ext>
            </a:extLst>
          </p:cNvPr>
          <p:cNvGrpSpPr/>
          <p:nvPr/>
        </p:nvGrpSpPr>
        <p:grpSpPr>
          <a:xfrm>
            <a:off x="964472" y="1325220"/>
            <a:ext cx="5660064" cy="5300256"/>
            <a:chOff x="974200" y="1432224"/>
            <a:chExt cx="5660064" cy="5300256"/>
          </a:xfrm>
        </p:grpSpPr>
        <p:pic>
          <p:nvPicPr>
            <p:cNvPr id="6" name="図 5">
              <a:extLst>
                <a:ext uri="{FF2B5EF4-FFF2-40B4-BE49-F238E27FC236}">
                  <a16:creationId xmlns:a16="http://schemas.microsoft.com/office/drawing/2014/main" id="{296C20BB-F332-3D50-386E-9750CB495807}"/>
                </a:ext>
              </a:extLst>
            </p:cNvPr>
            <p:cNvPicPr>
              <a:picLocks noChangeAspect="1"/>
            </p:cNvPicPr>
            <p:nvPr/>
          </p:nvPicPr>
          <p:blipFill>
            <a:blip r:embed="rId2"/>
            <a:stretch>
              <a:fillRect/>
            </a:stretch>
          </p:blipFill>
          <p:spPr>
            <a:xfrm>
              <a:off x="1003384" y="1432224"/>
              <a:ext cx="4596987" cy="5008598"/>
            </a:xfrm>
            <a:prstGeom prst="rect">
              <a:avLst/>
            </a:prstGeom>
          </p:spPr>
        </p:pic>
        <p:sp>
          <p:nvSpPr>
            <p:cNvPr id="7" name="正方形/長方形 6">
              <a:extLst>
                <a:ext uri="{FF2B5EF4-FFF2-40B4-BE49-F238E27FC236}">
                  <a16:creationId xmlns:a16="http://schemas.microsoft.com/office/drawing/2014/main" id="{2824F39A-B59E-ED6C-D22D-F3FBE8CCD452}"/>
                </a:ext>
              </a:extLst>
            </p:cNvPr>
            <p:cNvSpPr/>
            <p:nvPr/>
          </p:nvSpPr>
          <p:spPr>
            <a:xfrm>
              <a:off x="2225202" y="5642944"/>
              <a:ext cx="654186" cy="125558"/>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フリーフォーム: 図形 7">
              <a:extLst>
                <a:ext uri="{FF2B5EF4-FFF2-40B4-BE49-F238E27FC236}">
                  <a16:creationId xmlns:a16="http://schemas.microsoft.com/office/drawing/2014/main" id="{0D118DBD-3525-9763-6695-105B9E95D708}"/>
                </a:ext>
              </a:extLst>
            </p:cNvPr>
            <p:cNvSpPr/>
            <p:nvPr/>
          </p:nvSpPr>
          <p:spPr>
            <a:xfrm>
              <a:off x="2393004" y="4912468"/>
              <a:ext cx="714983" cy="729155"/>
            </a:xfrm>
            <a:custGeom>
              <a:avLst/>
              <a:gdLst>
                <a:gd name="connsiteX0" fmla="*/ 0 w 1143000"/>
                <a:gd name="connsiteY0" fmla="*/ 661481 h 661481"/>
                <a:gd name="connsiteX1" fmla="*/ 500974 w 1143000"/>
                <a:gd name="connsiteY1" fmla="*/ 0 h 661481"/>
                <a:gd name="connsiteX2" fmla="*/ 1143000 w 1143000"/>
                <a:gd name="connsiteY2" fmla="*/ 0 h 661481"/>
              </a:gdLst>
              <a:ahLst/>
              <a:cxnLst>
                <a:cxn ang="0">
                  <a:pos x="connsiteX0" y="connsiteY0"/>
                </a:cxn>
                <a:cxn ang="0">
                  <a:pos x="connsiteX1" y="connsiteY1"/>
                </a:cxn>
                <a:cxn ang="0">
                  <a:pos x="connsiteX2" y="connsiteY2"/>
                </a:cxn>
              </a:cxnLst>
              <a:rect l="l" t="t" r="r" b="b"/>
              <a:pathLst>
                <a:path w="1143000" h="661481">
                  <a:moveTo>
                    <a:pt x="0" y="661481"/>
                  </a:moveTo>
                  <a:lnTo>
                    <a:pt x="500974" y="0"/>
                  </a:lnTo>
                  <a:lnTo>
                    <a:pt x="1143000"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E3FA33B0-3501-02BD-2F93-B951B5F225C3}"/>
                </a:ext>
              </a:extLst>
            </p:cNvPr>
            <p:cNvSpPr txBox="1"/>
            <p:nvPr/>
          </p:nvSpPr>
          <p:spPr>
            <a:xfrm>
              <a:off x="3107987" y="4781663"/>
              <a:ext cx="3526277" cy="253916"/>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50" dirty="0">
                  <a:latin typeface="+mn-ea"/>
                </a:rPr>
                <a:t>車名がマツダ３からトヨタクラウンに変更されました。</a:t>
              </a:r>
              <a:endParaRPr kumimoji="1" lang="en-US" altLang="ja-JP" sz="1050" dirty="0">
                <a:latin typeface="+mn-ea"/>
              </a:endParaRPr>
            </a:p>
          </p:txBody>
        </p:sp>
        <p:pic>
          <p:nvPicPr>
            <p:cNvPr id="14" name="図 13">
              <a:extLst>
                <a:ext uri="{FF2B5EF4-FFF2-40B4-BE49-F238E27FC236}">
                  <a16:creationId xmlns:a16="http://schemas.microsoft.com/office/drawing/2014/main" id="{5106A21D-19B0-D6BD-F1D6-6905A44F9DB4}"/>
                </a:ext>
              </a:extLst>
            </p:cNvPr>
            <p:cNvPicPr>
              <a:picLocks noChangeAspect="1"/>
            </p:cNvPicPr>
            <p:nvPr/>
          </p:nvPicPr>
          <p:blipFill>
            <a:blip r:embed="rId3"/>
            <a:stretch>
              <a:fillRect/>
            </a:stretch>
          </p:blipFill>
          <p:spPr>
            <a:xfrm>
              <a:off x="974200" y="6465660"/>
              <a:ext cx="4626172" cy="266820"/>
            </a:xfrm>
            <a:prstGeom prst="rect">
              <a:avLst/>
            </a:prstGeom>
          </p:spPr>
        </p:pic>
      </p:grpSp>
      <p:sp>
        <p:nvSpPr>
          <p:cNvPr id="3" name="楕円 2">
            <a:extLst>
              <a:ext uri="{FF2B5EF4-FFF2-40B4-BE49-F238E27FC236}">
                <a16:creationId xmlns:a16="http://schemas.microsoft.com/office/drawing/2014/main" id="{660D3AC4-FD35-5238-E137-CBED7F58D4E7}"/>
              </a:ext>
            </a:extLst>
          </p:cNvPr>
          <p:cNvSpPr/>
          <p:nvPr/>
        </p:nvSpPr>
        <p:spPr>
          <a:xfrm>
            <a:off x="3098259" y="6254646"/>
            <a:ext cx="468000" cy="46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グラフィックス 3" descr="カーソル 単色塗りつぶし">
            <a:extLst>
              <a:ext uri="{FF2B5EF4-FFF2-40B4-BE49-F238E27FC236}">
                <a16:creationId xmlns:a16="http://schemas.microsoft.com/office/drawing/2014/main" id="{C36F15B4-91EE-AB4A-8F28-E2A8AF7E41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32259" y="6488646"/>
            <a:ext cx="535089" cy="535089"/>
          </a:xfrm>
          <a:prstGeom prst="rect">
            <a:avLst/>
          </a:prstGeom>
        </p:spPr>
      </p:pic>
      <p:sp>
        <p:nvSpPr>
          <p:cNvPr id="5" name="スライド番号プレースホルダー 4">
            <a:extLst>
              <a:ext uri="{FF2B5EF4-FFF2-40B4-BE49-F238E27FC236}">
                <a16:creationId xmlns:a16="http://schemas.microsoft.com/office/drawing/2014/main" id="{A763D1BB-7D70-CD46-361F-E0ABD4F935C9}"/>
              </a:ext>
            </a:extLst>
          </p:cNvPr>
          <p:cNvSpPr>
            <a:spLocks noGrp="1"/>
          </p:cNvSpPr>
          <p:nvPr>
            <p:ph type="sldNum" sz="quarter" idx="12"/>
          </p:nvPr>
        </p:nvSpPr>
        <p:spPr/>
        <p:txBody>
          <a:bodyPr/>
          <a:lstStyle/>
          <a:p>
            <a:fld id="{D8B9F07B-A662-420A-BE26-3BB95A8E389F}" type="slidenum">
              <a:rPr kumimoji="1" lang="ja-JP" altLang="en-US" smtClean="0"/>
              <a:t>34</a:t>
            </a:fld>
            <a:endParaRPr kumimoji="1" lang="ja-JP" altLang="en-US"/>
          </a:p>
        </p:txBody>
      </p:sp>
    </p:spTree>
    <p:extLst>
      <p:ext uri="{BB962C8B-B14F-4D97-AF65-F5344CB8AC3E}">
        <p14:creationId xmlns:p14="http://schemas.microsoft.com/office/powerpoint/2010/main" val="2271164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519516" y="1527894"/>
            <a:ext cx="5486239" cy="261610"/>
          </a:xfrm>
          <a:prstGeom prst="rect">
            <a:avLst/>
          </a:prstGeom>
          <a:noFill/>
        </p:spPr>
        <p:txBody>
          <a:bodyPr wrap="square" rtlCol="0">
            <a:spAutoFit/>
          </a:bodyPr>
          <a:lstStyle/>
          <a:p>
            <a:pPr>
              <a:spcBef>
                <a:spcPts val="600"/>
              </a:spcBef>
            </a:pPr>
            <a:r>
              <a:rPr kumimoji="1" lang="ja-JP" altLang="en-US" sz="1100" dirty="0">
                <a:latin typeface="+mn-ea"/>
              </a:rPr>
              <a:t>①メインメニューから顧客管理をクリックします。</a:t>
            </a:r>
            <a:endParaRPr kumimoji="1" lang="en-US" altLang="ja-JP" sz="1100" dirty="0">
              <a:latin typeface="+mn-ea"/>
            </a:endParaRPr>
          </a:p>
        </p:txBody>
      </p:sp>
      <p:grpSp>
        <p:nvGrpSpPr>
          <p:cNvPr id="12" name="グループ化 11">
            <a:extLst>
              <a:ext uri="{FF2B5EF4-FFF2-40B4-BE49-F238E27FC236}">
                <a16:creationId xmlns:a16="http://schemas.microsoft.com/office/drawing/2014/main" id="{406D5ABD-CD11-EC90-3506-CFFA8EA83097}"/>
              </a:ext>
            </a:extLst>
          </p:cNvPr>
          <p:cNvGrpSpPr/>
          <p:nvPr/>
        </p:nvGrpSpPr>
        <p:grpSpPr>
          <a:xfrm>
            <a:off x="439184" y="790051"/>
            <a:ext cx="5538463" cy="338554"/>
            <a:chOff x="439184" y="790051"/>
            <a:chExt cx="5538463" cy="338554"/>
          </a:xfrm>
        </p:grpSpPr>
        <p:sp>
          <p:nvSpPr>
            <p:cNvPr id="5" name="テキスト ボックス 4">
              <a:extLst>
                <a:ext uri="{FF2B5EF4-FFF2-40B4-BE49-F238E27FC236}">
                  <a16:creationId xmlns:a16="http://schemas.microsoft.com/office/drawing/2014/main" id="{26C16C6D-19EA-70D9-1179-019D3645013C}"/>
                </a:ext>
              </a:extLst>
            </p:cNvPr>
            <p:cNvSpPr txBox="1"/>
            <p:nvPr/>
          </p:nvSpPr>
          <p:spPr>
            <a:xfrm>
              <a:off x="439184" y="790051"/>
              <a:ext cx="5538463" cy="338554"/>
            </a:xfrm>
            <a:prstGeom prst="rect">
              <a:avLst/>
            </a:prstGeom>
            <a:noFill/>
          </p:spPr>
          <p:txBody>
            <a:bodyPr wrap="square" rtlCol="0">
              <a:spAutoFit/>
            </a:bodyPr>
            <a:lstStyle/>
            <a:p>
              <a:r>
                <a:rPr kumimoji="1" lang="ja-JP" altLang="en-US" sz="1600" dirty="0"/>
                <a:t>１１・見積書の作成</a:t>
              </a:r>
              <a:endParaRPr kumimoji="1" lang="en-US" altLang="ja-JP" sz="1600" dirty="0"/>
            </a:p>
          </p:txBody>
        </p:sp>
        <p:cxnSp>
          <p:nvCxnSpPr>
            <p:cNvPr id="10" name="直線コネクタ 9">
              <a:extLst>
                <a:ext uri="{FF2B5EF4-FFF2-40B4-BE49-F238E27FC236}">
                  <a16:creationId xmlns:a16="http://schemas.microsoft.com/office/drawing/2014/main" id="{5DFD953B-BCF7-AB13-F59D-1FFE0C588878}"/>
                </a:ext>
              </a:extLst>
            </p:cNvPr>
            <p:cNvCxnSpPr/>
            <p:nvPr/>
          </p:nvCxnSpPr>
          <p:spPr>
            <a:xfrm>
              <a:off x="552488" y="1053821"/>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16" name="テキスト ボックス 15">
            <a:extLst>
              <a:ext uri="{FF2B5EF4-FFF2-40B4-BE49-F238E27FC236}">
                <a16:creationId xmlns:a16="http://schemas.microsoft.com/office/drawing/2014/main" id="{154C5E30-D486-DBE7-ED7C-08BD09FD51D9}"/>
              </a:ext>
            </a:extLst>
          </p:cNvPr>
          <p:cNvSpPr txBox="1"/>
          <p:nvPr/>
        </p:nvSpPr>
        <p:spPr>
          <a:xfrm>
            <a:off x="552488" y="1158609"/>
            <a:ext cx="3038110"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お客様を選択し見積書の作成を行います。</a:t>
            </a:r>
            <a:endParaRPr kumimoji="1" lang="en-US" altLang="ja-JP" sz="1100" dirty="0">
              <a:latin typeface="+mn-ea"/>
            </a:endParaRPr>
          </a:p>
        </p:txBody>
      </p:sp>
      <p:grpSp>
        <p:nvGrpSpPr>
          <p:cNvPr id="25" name="グループ化 24">
            <a:extLst>
              <a:ext uri="{FF2B5EF4-FFF2-40B4-BE49-F238E27FC236}">
                <a16:creationId xmlns:a16="http://schemas.microsoft.com/office/drawing/2014/main" id="{6896AF85-704C-4A91-BD8C-1C7DEBAA403E}"/>
              </a:ext>
            </a:extLst>
          </p:cNvPr>
          <p:cNvGrpSpPr/>
          <p:nvPr/>
        </p:nvGrpSpPr>
        <p:grpSpPr>
          <a:xfrm>
            <a:off x="1230549" y="1978903"/>
            <a:ext cx="4396902" cy="1885787"/>
            <a:chOff x="1230549" y="1978903"/>
            <a:chExt cx="4396902" cy="1885787"/>
          </a:xfrm>
        </p:grpSpPr>
        <p:pic>
          <p:nvPicPr>
            <p:cNvPr id="15" name="図 14">
              <a:extLst>
                <a:ext uri="{FF2B5EF4-FFF2-40B4-BE49-F238E27FC236}">
                  <a16:creationId xmlns:a16="http://schemas.microsoft.com/office/drawing/2014/main" id="{BB1D0484-7A55-E983-C21F-469F7FCF8334}"/>
                </a:ext>
              </a:extLst>
            </p:cNvPr>
            <p:cNvPicPr>
              <a:picLocks noChangeAspect="1"/>
            </p:cNvPicPr>
            <p:nvPr/>
          </p:nvPicPr>
          <p:blipFill>
            <a:blip r:embed="rId2"/>
            <a:stretch>
              <a:fillRect/>
            </a:stretch>
          </p:blipFill>
          <p:spPr>
            <a:xfrm>
              <a:off x="1230549" y="1978903"/>
              <a:ext cx="4396902" cy="1885787"/>
            </a:xfrm>
            <a:prstGeom prst="rect">
              <a:avLst/>
            </a:prstGeom>
          </p:spPr>
        </p:pic>
        <p:sp>
          <p:nvSpPr>
            <p:cNvPr id="19" name="正方形/長方形 18">
              <a:extLst>
                <a:ext uri="{FF2B5EF4-FFF2-40B4-BE49-F238E27FC236}">
                  <a16:creationId xmlns:a16="http://schemas.microsoft.com/office/drawing/2014/main" id="{10AF0B1B-6512-526A-B9CF-975B1B8D4C41}"/>
                </a:ext>
              </a:extLst>
            </p:cNvPr>
            <p:cNvSpPr/>
            <p:nvPr/>
          </p:nvSpPr>
          <p:spPr>
            <a:xfrm>
              <a:off x="1618058" y="2510638"/>
              <a:ext cx="1541299" cy="475754"/>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グラフィックス 3" descr="カーソル 単色塗りつぶし">
              <a:extLst>
                <a:ext uri="{FF2B5EF4-FFF2-40B4-BE49-F238E27FC236}">
                  <a16:creationId xmlns:a16="http://schemas.microsoft.com/office/drawing/2014/main" id="{C36F15B4-91EE-AB4A-8F28-E2A8AF7E41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47624" y="2797406"/>
              <a:ext cx="468000" cy="468000"/>
            </a:xfrm>
            <a:prstGeom prst="rect">
              <a:avLst/>
            </a:prstGeom>
          </p:spPr>
        </p:pic>
      </p:grpSp>
      <p:sp>
        <p:nvSpPr>
          <p:cNvPr id="22" name="テキスト ボックス 21">
            <a:extLst>
              <a:ext uri="{FF2B5EF4-FFF2-40B4-BE49-F238E27FC236}">
                <a16:creationId xmlns:a16="http://schemas.microsoft.com/office/drawing/2014/main" id="{646B7B43-A714-D91C-6ECE-7CC9BC1E9B0C}"/>
              </a:ext>
            </a:extLst>
          </p:cNvPr>
          <p:cNvSpPr txBox="1"/>
          <p:nvPr/>
        </p:nvSpPr>
        <p:spPr>
          <a:xfrm>
            <a:off x="519516" y="4141940"/>
            <a:ext cx="5486239" cy="261610"/>
          </a:xfrm>
          <a:prstGeom prst="rect">
            <a:avLst/>
          </a:prstGeom>
          <a:noFill/>
        </p:spPr>
        <p:txBody>
          <a:bodyPr wrap="square" rtlCol="0">
            <a:spAutoFit/>
          </a:bodyPr>
          <a:lstStyle/>
          <a:p>
            <a:pPr>
              <a:spcBef>
                <a:spcPts val="600"/>
              </a:spcBef>
            </a:pPr>
            <a:r>
              <a:rPr kumimoji="1" lang="ja-JP" altLang="en-US" sz="1100" dirty="0">
                <a:latin typeface="+mn-ea"/>
              </a:rPr>
              <a:t>②顧客選択をクリックします。</a:t>
            </a:r>
            <a:endParaRPr kumimoji="1" lang="en-US" altLang="ja-JP" sz="1100" dirty="0">
              <a:latin typeface="+mn-ea"/>
            </a:endParaRPr>
          </a:p>
        </p:txBody>
      </p:sp>
      <p:grpSp>
        <p:nvGrpSpPr>
          <p:cNvPr id="26" name="グループ化 25">
            <a:extLst>
              <a:ext uri="{FF2B5EF4-FFF2-40B4-BE49-F238E27FC236}">
                <a16:creationId xmlns:a16="http://schemas.microsoft.com/office/drawing/2014/main" id="{DFF957EF-A753-8992-4CFA-C2BD75657D27}"/>
              </a:ext>
            </a:extLst>
          </p:cNvPr>
          <p:cNvGrpSpPr/>
          <p:nvPr/>
        </p:nvGrpSpPr>
        <p:grpSpPr>
          <a:xfrm>
            <a:off x="1230549" y="4641997"/>
            <a:ext cx="4445520" cy="2842531"/>
            <a:chOff x="1230549" y="4641997"/>
            <a:chExt cx="4445520" cy="2842531"/>
          </a:xfrm>
        </p:grpSpPr>
        <p:pic>
          <p:nvPicPr>
            <p:cNvPr id="21" name="図 20">
              <a:extLst>
                <a:ext uri="{FF2B5EF4-FFF2-40B4-BE49-F238E27FC236}">
                  <a16:creationId xmlns:a16="http://schemas.microsoft.com/office/drawing/2014/main" id="{3422FEC5-3567-1FD2-2016-4EB0AFCDF11A}"/>
                </a:ext>
              </a:extLst>
            </p:cNvPr>
            <p:cNvPicPr>
              <a:picLocks noChangeAspect="1"/>
            </p:cNvPicPr>
            <p:nvPr/>
          </p:nvPicPr>
          <p:blipFill>
            <a:blip r:embed="rId5"/>
            <a:stretch>
              <a:fillRect/>
            </a:stretch>
          </p:blipFill>
          <p:spPr>
            <a:xfrm>
              <a:off x="1230549" y="4641997"/>
              <a:ext cx="4445520" cy="2842531"/>
            </a:xfrm>
            <a:prstGeom prst="rect">
              <a:avLst/>
            </a:prstGeom>
          </p:spPr>
        </p:pic>
        <p:sp>
          <p:nvSpPr>
            <p:cNvPr id="23" name="正方形/長方形 22">
              <a:extLst>
                <a:ext uri="{FF2B5EF4-FFF2-40B4-BE49-F238E27FC236}">
                  <a16:creationId xmlns:a16="http://schemas.microsoft.com/office/drawing/2014/main" id="{3341053E-7816-728E-349F-B6A5BB9E408A}"/>
                </a:ext>
              </a:extLst>
            </p:cNvPr>
            <p:cNvSpPr/>
            <p:nvPr/>
          </p:nvSpPr>
          <p:spPr>
            <a:xfrm>
              <a:off x="1676844" y="5164183"/>
              <a:ext cx="1541299" cy="475754"/>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4" name="グラフィックス 23" descr="カーソル 単色塗りつぶし">
              <a:extLst>
                <a:ext uri="{FF2B5EF4-FFF2-40B4-BE49-F238E27FC236}">
                  <a16:creationId xmlns:a16="http://schemas.microsoft.com/office/drawing/2014/main" id="{701653E1-8842-A61B-5BA2-E80B77CF67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51385" y="5444951"/>
              <a:ext cx="468000" cy="468000"/>
            </a:xfrm>
            <a:prstGeom prst="rect">
              <a:avLst/>
            </a:prstGeom>
          </p:spPr>
        </p:pic>
      </p:grpSp>
      <p:sp>
        <p:nvSpPr>
          <p:cNvPr id="3" name="スライド番号プレースホルダー 2">
            <a:extLst>
              <a:ext uri="{FF2B5EF4-FFF2-40B4-BE49-F238E27FC236}">
                <a16:creationId xmlns:a16="http://schemas.microsoft.com/office/drawing/2014/main" id="{E96A7913-097C-3576-3421-85F5EF4FD5CE}"/>
              </a:ext>
            </a:extLst>
          </p:cNvPr>
          <p:cNvSpPr>
            <a:spLocks noGrp="1"/>
          </p:cNvSpPr>
          <p:nvPr>
            <p:ph type="sldNum" sz="quarter" idx="12"/>
          </p:nvPr>
        </p:nvSpPr>
        <p:spPr/>
        <p:txBody>
          <a:bodyPr/>
          <a:lstStyle/>
          <a:p>
            <a:fld id="{D8B9F07B-A662-420A-BE26-3BB95A8E389F}" type="slidenum">
              <a:rPr kumimoji="1" lang="ja-JP" altLang="en-US" smtClean="0"/>
              <a:t>35</a:t>
            </a:fld>
            <a:endParaRPr kumimoji="1" lang="ja-JP" altLang="en-US"/>
          </a:p>
        </p:txBody>
      </p:sp>
    </p:spTree>
    <p:extLst>
      <p:ext uri="{BB962C8B-B14F-4D97-AF65-F5344CB8AC3E}">
        <p14:creationId xmlns:p14="http://schemas.microsoft.com/office/powerpoint/2010/main" val="3101401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517126" y="850337"/>
            <a:ext cx="5486239" cy="261610"/>
          </a:xfrm>
          <a:prstGeom prst="rect">
            <a:avLst/>
          </a:prstGeom>
          <a:noFill/>
        </p:spPr>
        <p:txBody>
          <a:bodyPr wrap="square" rtlCol="0">
            <a:spAutoFit/>
          </a:bodyPr>
          <a:lstStyle/>
          <a:p>
            <a:pPr>
              <a:spcBef>
                <a:spcPts val="600"/>
              </a:spcBef>
            </a:pPr>
            <a:r>
              <a:rPr kumimoji="1" lang="ja-JP" altLang="en-US" sz="1100" dirty="0">
                <a:latin typeface="+mn-ea"/>
              </a:rPr>
              <a:t>③</a:t>
            </a:r>
            <a:r>
              <a:rPr kumimoji="1" lang="en-US" altLang="ja-JP" sz="1100" dirty="0" err="1">
                <a:latin typeface="+mn-ea"/>
              </a:rPr>
              <a:t>CustomerSelect</a:t>
            </a:r>
            <a:r>
              <a:rPr kumimoji="1" lang="ja-JP" altLang="en-US" sz="1100" dirty="0">
                <a:latin typeface="+mn-ea"/>
              </a:rPr>
              <a:t>画面でお客様の検索をします。</a:t>
            </a:r>
            <a:endParaRPr kumimoji="1" lang="en-US" altLang="ja-JP" sz="1100" dirty="0">
              <a:latin typeface="+mn-ea"/>
            </a:endParaRPr>
          </a:p>
        </p:txBody>
      </p:sp>
      <p:sp>
        <p:nvSpPr>
          <p:cNvPr id="11" name="テキスト ボックス 10">
            <a:extLst>
              <a:ext uri="{FF2B5EF4-FFF2-40B4-BE49-F238E27FC236}">
                <a16:creationId xmlns:a16="http://schemas.microsoft.com/office/drawing/2014/main" id="{31509408-5927-DF60-055E-B446C2379884}"/>
              </a:ext>
            </a:extLst>
          </p:cNvPr>
          <p:cNvSpPr txBox="1"/>
          <p:nvPr/>
        </p:nvSpPr>
        <p:spPr>
          <a:xfrm>
            <a:off x="517126" y="4949025"/>
            <a:ext cx="5486239" cy="261610"/>
          </a:xfrm>
          <a:prstGeom prst="rect">
            <a:avLst/>
          </a:prstGeom>
          <a:noFill/>
        </p:spPr>
        <p:txBody>
          <a:bodyPr wrap="square" rtlCol="0">
            <a:spAutoFit/>
          </a:bodyPr>
          <a:lstStyle/>
          <a:p>
            <a:pPr>
              <a:spcBef>
                <a:spcPts val="600"/>
              </a:spcBef>
            </a:pPr>
            <a:r>
              <a:rPr kumimoji="1" lang="ja-JP" altLang="en-US" sz="1100" dirty="0">
                <a:latin typeface="+mn-ea"/>
              </a:rPr>
              <a:t>④検索ワードを入力後</a:t>
            </a:r>
            <a:r>
              <a:rPr kumimoji="1" lang="en-US" altLang="ja-JP" sz="1100" dirty="0">
                <a:latin typeface="+mn-ea"/>
              </a:rPr>
              <a:t>Search</a:t>
            </a:r>
            <a:r>
              <a:rPr kumimoji="1" lang="ja-JP" altLang="en-US" sz="1100" dirty="0">
                <a:latin typeface="+mn-ea"/>
              </a:rPr>
              <a:t>クリックします。</a:t>
            </a:r>
            <a:endParaRPr kumimoji="1" lang="en-US" altLang="ja-JP" sz="1100" dirty="0">
              <a:latin typeface="+mn-ea"/>
            </a:endParaRPr>
          </a:p>
        </p:txBody>
      </p:sp>
      <p:sp>
        <p:nvSpPr>
          <p:cNvPr id="20" name="テキスト ボックス 19">
            <a:extLst>
              <a:ext uri="{FF2B5EF4-FFF2-40B4-BE49-F238E27FC236}">
                <a16:creationId xmlns:a16="http://schemas.microsoft.com/office/drawing/2014/main" id="{2D558CDF-AB05-C5D2-91D3-DA5AB71B8453}"/>
              </a:ext>
            </a:extLst>
          </p:cNvPr>
          <p:cNvSpPr txBox="1"/>
          <p:nvPr/>
        </p:nvSpPr>
        <p:spPr>
          <a:xfrm>
            <a:off x="517126" y="5405477"/>
            <a:ext cx="5486239" cy="261610"/>
          </a:xfrm>
          <a:prstGeom prst="rect">
            <a:avLst/>
          </a:prstGeom>
          <a:noFill/>
        </p:spPr>
        <p:txBody>
          <a:bodyPr wrap="square" rtlCol="0">
            <a:spAutoFit/>
          </a:bodyPr>
          <a:lstStyle/>
          <a:p>
            <a:pPr>
              <a:spcBef>
                <a:spcPts val="600"/>
              </a:spcBef>
            </a:pPr>
            <a:r>
              <a:rPr kumimoji="1" lang="ja-JP" altLang="en-US" sz="1100" dirty="0">
                <a:latin typeface="+mn-ea"/>
              </a:rPr>
              <a:t>⑤お客様情報を確認し、確定をクリックします。</a:t>
            </a:r>
            <a:endParaRPr kumimoji="1" lang="en-US" altLang="ja-JP" sz="1100" dirty="0">
              <a:latin typeface="+mn-ea"/>
            </a:endParaRPr>
          </a:p>
        </p:txBody>
      </p:sp>
      <p:grpSp>
        <p:nvGrpSpPr>
          <p:cNvPr id="27" name="グループ化 26">
            <a:extLst>
              <a:ext uri="{FF2B5EF4-FFF2-40B4-BE49-F238E27FC236}">
                <a16:creationId xmlns:a16="http://schemas.microsoft.com/office/drawing/2014/main" id="{2A714DA5-49EA-7021-B71D-85FF9B062D59}"/>
              </a:ext>
            </a:extLst>
          </p:cNvPr>
          <p:cNvGrpSpPr/>
          <p:nvPr/>
        </p:nvGrpSpPr>
        <p:grpSpPr>
          <a:xfrm>
            <a:off x="1391818" y="1192206"/>
            <a:ext cx="4074364" cy="3561977"/>
            <a:chOff x="1391818" y="1192206"/>
            <a:chExt cx="4074364" cy="3561977"/>
          </a:xfrm>
        </p:grpSpPr>
        <p:grpSp>
          <p:nvGrpSpPr>
            <p:cNvPr id="14" name="グループ化 13">
              <a:extLst>
                <a:ext uri="{FF2B5EF4-FFF2-40B4-BE49-F238E27FC236}">
                  <a16:creationId xmlns:a16="http://schemas.microsoft.com/office/drawing/2014/main" id="{3401AECA-A1A5-4749-4E72-EE5FA559B72B}"/>
                </a:ext>
              </a:extLst>
            </p:cNvPr>
            <p:cNvGrpSpPr/>
            <p:nvPr/>
          </p:nvGrpSpPr>
          <p:grpSpPr>
            <a:xfrm>
              <a:off x="1391818" y="1192206"/>
              <a:ext cx="4074364" cy="3561977"/>
              <a:chOff x="1391818" y="1273706"/>
              <a:chExt cx="4074364" cy="3561977"/>
            </a:xfrm>
          </p:grpSpPr>
          <p:pic>
            <p:nvPicPr>
              <p:cNvPr id="7" name="図 6">
                <a:extLst>
                  <a:ext uri="{FF2B5EF4-FFF2-40B4-BE49-F238E27FC236}">
                    <a16:creationId xmlns:a16="http://schemas.microsoft.com/office/drawing/2014/main" id="{7FBFF792-A349-79C2-BC5B-AF1CAFF60B38}"/>
                  </a:ext>
                </a:extLst>
              </p:cNvPr>
              <p:cNvPicPr>
                <a:picLocks noChangeAspect="1"/>
              </p:cNvPicPr>
              <p:nvPr/>
            </p:nvPicPr>
            <p:blipFill>
              <a:blip r:embed="rId2"/>
              <a:stretch>
                <a:fillRect/>
              </a:stretch>
            </p:blipFill>
            <p:spPr>
              <a:xfrm>
                <a:off x="1391818" y="1273706"/>
                <a:ext cx="4074364" cy="3561977"/>
              </a:xfrm>
              <a:prstGeom prst="rect">
                <a:avLst/>
              </a:prstGeom>
            </p:spPr>
          </p:pic>
          <p:sp>
            <p:nvSpPr>
              <p:cNvPr id="3" name="楕円 2">
                <a:extLst>
                  <a:ext uri="{FF2B5EF4-FFF2-40B4-BE49-F238E27FC236}">
                    <a16:creationId xmlns:a16="http://schemas.microsoft.com/office/drawing/2014/main" id="{660D3AC4-FD35-5238-E137-CBED7F58D4E7}"/>
                  </a:ext>
                </a:extLst>
              </p:cNvPr>
              <p:cNvSpPr/>
              <p:nvPr/>
            </p:nvSpPr>
            <p:spPr>
              <a:xfrm>
                <a:off x="3102051" y="3870000"/>
                <a:ext cx="468000" cy="46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グラフィックス 12" descr="カーソル 単色塗りつぶし">
                <a:extLst>
                  <a:ext uri="{FF2B5EF4-FFF2-40B4-BE49-F238E27FC236}">
                    <a16:creationId xmlns:a16="http://schemas.microsoft.com/office/drawing/2014/main" id="{9C47A3A8-3343-E1D5-EEE2-C2D731D6C7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36051" y="4104000"/>
                <a:ext cx="468000" cy="468000"/>
              </a:xfrm>
              <a:prstGeom prst="rect">
                <a:avLst/>
              </a:prstGeom>
            </p:spPr>
          </p:pic>
        </p:grpSp>
        <p:sp>
          <p:nvSpPr>
            <p:cNvPr id="8" name="正方形/長方形 7">
              <a:extLst>
                <a:ext uri="{FF2B5EF4-FFF2-40B4-BE49-F238E27FC236}">
                  <a16:creationId xmlns:a16="http://schemas.microsoft.com/office/drawing/2014/main" id="{23015DDC-BF9A-8BC1-344F-41B514955ABD}"/>
                </a:ext>
              </a:extLst>
            </p:cNvPr>
            <p:cNvSpPr/>
            <p:nvPr/>
          </p:nvSpPr>
          <p:spPr>
            <a:xfrm>
              <a:off x="2479105" y="1613615"/>
              <a:ext cx="1051273" cy="125558"/>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30" name="グループ化 29">
            <a:extLst>
              <a:ext uri="{FF2B5EF4-FFF2-40B4-BE49-F238E27FC236}">
                <a16:creationId xmlns:a16="http://schemas.microsoft.com/office/drawing/2014/main" id="{F64DFC7B-6DA4-1AB5-934D-552A5C4DC584}"/>
              </a:ext>
            </a:extLst>
          </p:cNvPr>
          <p:cNvGrpSpPr/>
          <p:nvPr/>
        </p:nvGrpSpPr>
        <p:grpSpPr>
          <a:xfrm>
            <a:off x="1325674" y="5885202"/>
            <a:ext cx="4206652" cy="2101634"/>
            <a:chOff x="1325674" y="5885202"/>
            <a:chExt cx="4206652" cy="2101634"/>
          </a:xfrm>
        </p:grpSpPr>
        <p:pic>
          <p:nvPicPr>
            <p:cNvPr id="18" name="図 17">
              <a:extLst>
                <a:ext uri="{FF2B5EF4-FFF2-40B4-BE49-F238E27FC236}">
                  <a16:creationId xmlns:a16="http://schemas.microsoft.com/office/drawing/2014/main" id="{37EC8224-8BB3-3C64-F245-E96458961264}"/>
                </a:ext>
              </a:extLst>
            </p:cNvPr>
            <p:cNvPicPr>
              <a:picLocks noChangeAspect="1"/>
            </p:cNvPicPr>
            <p:nvPr/>
          </p:nvPicPr>
          <p:blipFill>
            <a:blip r:embed="rId5"/>
            <a:stretch>
              <a:fillRect/>
            </a:stretch>
          </p:blipFill>
          <p:spPr>
            <a:xfrm>
              <a:off x="1325674" y="5885202"/>
              <a:ext cx="4206652" cy="1993089"/>
            </a:xfrm>
            <a:prstGeom prst="rect">
              <a:avLst/>
            </a:prstGeom>
          </p:spPr>
        </p:pic>
        <p:sp>
          <p:nvSpPr>
            <p:cNvPr id="28" name="楕円 27">
              <a:extLst>
                <a:ext uri="{FF2B5EF4-FFF2-40B4-BE49-F238E27FC236}">
                  <a16:creationId xmlns:a16="http://schemas.microsoft.com/office/drawing/2014/main" id="{22FBE96C-5951-2773-235E-DEF4CA9BD276}"/>
                </a:ext>
              </a:extLst>
            </p:cNvPr>
            <p:cNvSpPr/>
            <p:nvPr/>
          </p:nvSpPr>
          <p:spPr>
            <a:xfrm>
              <a:off x="3157174" y="7253168"/>
              <a:ext cx="468000" cy="468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9" name="グラフィックス 28" descr="カーソル 単色塗りつぶし">
              <a:extLst>
                <a:ext uri="{FF2B5EF4-FFF2-40B4-BE49-F238E27FC236}">
                  <a16:creationId xmlns:a16="http://schemas.microsoft.com/office/drawing/2014/main" id="{BA4F2631-7F3E-C7F9-B9EF-64037BE785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36051" y="7518836"/>
              <a:ext cx="468000" cy="468000"/>
            </a:xfrm>
            <a:prstGeom prst="rect">
              <a:avLst/>
            </a:prstGeom>
          </p:spPr>
        </p:pic>
      </p:grpSp>
      <p:sp>
        <p:nvSpPr>
          <p:cNvPr id="4" name="スライド番号プレースホルダー 3">
            <a:extLst>
              <a:ext uri="{FF2B5EF4-FFF2-40B4-BE49-F238E27FC236}">
                <a16:creationId xmlns:a16="http://schemas.microsoft.com/office/drawing/2014/main" id="{C111F011-F8CD-119E-242A-1721283BFBF0}"/>
              </a:ext>
            </a:extLst>
          </p:cNvPr>
          <p:cNvSpPr>
            <a:spLocks noGrp="1"/>
          </p:cNvSpPr>
          <p:nvPr>
            <p:ph type="sldNum" sz="quarter" idx="12"/>
          </p:nvPr>
        </p:nvSpPr>
        <p:spPr/>
        <p:txBody>
          <a:bodyPr/>
          <a:lstStyle/>
          <a:p>
            <a:fld id="{D8B9F07B-A662-420A-BE26-3BB95A8E389F}" type="slidenum">
              <a:rPr kumimoji="1" lang="ja-JP" altLang="en-US" smtClean="0"/>
              <a:t>36</a:t>
            </a:fld>
            <a:endParaRPr kumimoji="1" lang="ja-JP" altLang="en-US"/>
          </a:p>
        </p:txBody>
      </p:sp>
    </p:spTree>
    <p:extLst>
      <p:ext uri="{BB962C8B-B14F-4D97-AF65-F5344CB8AC3E}">
        <p14:creationId xmlns:p14="http://schemas.microsoft.com/office/powerpoint/2010/main" val="1184377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9" name="テキスト ボックス 8">
            <a:extLst>
              <a:ext uri="{FF2B5EF4-FFF2-40B4-BE49-F238E27FC236}">
                <a16:creationId xmlns:a16="http://schemas.microsoft.com/office/drawing/2014/main" id="{D0E631C7-0981-94FE-1930-2EF2074F9FA4}"/>
              </a:ext>
            </a:extLst>
          </p:cNvPr>
          <p:cNvSpPr txBox="1"/>
          <p:nvPr/>
        </p:nvSpPr>
        <p:spPr>
          <a:xfrm>
            <a:off x="561853" y="645534"/>
            <a:ext cx="5486239" cy="507831"/>
          </a:xfrm>
          <a:prstGeom prst="rect">
            <a:avLst/>
          </a:prstGeom>
          <a:noFill/>
        </p:spPr>
        <p:txBody>
          <a:bodyPr wrap="square" rtlCol="0">
            <a:spAutoFit/>
          </a:bodyPr>
          <a:lstStyle/>
          <a:p>
            <a:pPr>
              <a:spcBef>
                <a:spcPts val="600"/>
              </a:spcBef>
            </a:pPr>
            <a:r>
              <a:rPr kumimoji="1" lang="ja-JP" altLang="en-US" sz="1100" dirty="0">
                <a:latin typeface="+mn-ea"/>
              </a:rPr>
              <a:t>システム画面の右上部にお客様名称が表示されます。</a:t>
            </a:r>
            <a:endParaRPr kumimoji="1" lang="en-US" altLang="ja-JP" sz="1100" dirty="0">
              <a:latin typeface="+mn-ea"/>
            </a:endParaRPr>
          </a:p>
          <a:p>
            <a:pPr>
              <a:spcBef>
                <a:spcPts val="600"/>
              </a:spcBef>
            </a:pPr>
            <a:r>
              <a:rPr kumimoji="1" lang="ja-JP" altLang="en-US" sz="1100" dirty="0">
                <a:latin typeface="+mn-ea"/>
              </a:rPr>
              <a:t>お客様名が表示されている状態で見積書の作成を行ってください。</a:t>
            </a:r>
            <a:endParaRPr kumimoji="1" lang="en-US" altLang="ja-JP" sz="1100" dirty="0">
              <a:latin typeface="+mn-ea"/>
            </a:endParaRPr>
          </a:p>
        </p:txBody>
      </p:sp>
      <p:sp>
        <p:nvSpPr>
          <p:cNvPr id="20" name="テキスト ボックス 19">
            <a:extLst>
              <a:ext uri="{FF2B5EF4-FFF2-40B4-BE49-F238E27FC236}">
                <a16:creationId xmlns:a16="http://schemas.microsoft.com/office/drawing/2014/main" id="{2D558CDF-AB05-C5D2-91D3-DA5AB71B8453}"/>
              </a:ext>
            </a:extLst>
          </p:cNvPr>
          <p:cNvSpPr txBox="1"/>
          <p:nvPr/>
        </p:nvSpPr>
        <p:spPr>
          <a:xfrm>
            <a:off x="517126" y="3648597"/>
            <a:ext cx="5494568"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例として、洗車→磨き→コーティング→付帯作業有りの見積作成。</a:t>
            </a:r>
            <a:endParaRPr kumimoji="1" lang="en-US" altLang="ja-JP" sz="1100" dirty="0">
              <a:latin typeface="+mn-ea"/>
            </a:endParaRPr>
          </a:p>
        </p:txBody>
      </p:sp>
      <p:grpSp>
        <p:nvGrpSpPr>
          <p:cNvPr id="26" name="グループ化 25">
            <a:extLst>
              <a:ext uri="{FF2B5EF4-FFF2-40B4-BE49-F238E27FC236}">
                <a16:creationId xmlns:a16="http://schemas.microsoft.com/office/drawing/2014/main" id="{E49F4D2F-AE2B-7746-D7F4-EEA101708251}"/>
              </a:ext>
            </a:extLst>
          </p:cNvPr>
          <p:cNvGrpSpPr/>
          <p:nvPr/>
        </p:nvGrpSpPr>
        <p:grpSpPr>
          <a:xfrm>
            <a:off x="1393487" y="1409794"/>
            <a:ext cx="4911539" cy="1904909"/>
            <a:chOff x="1393487" y="1409794"/>
            <a:chExt cx="4911539" cy="1904909"/>
          </a:xfrm>
        </p:grpSpPr>
        <p:grpSp>
          <p:nvGrpSpPr>
            <p:cNvPr id="25" name="グループ化 24">
              <a:extLst>
                <a:ext uri="{FF2B5EF4-FFF2-40B4-BE49-F238E27FC236}">
                  <a16:creationId xmlns:a16="http://schemas.microsoft.com/office/drawing/2014/main" id="{6D9E398B-72EA-4794-A326-AB1A553E86AA}"/>
                </a:ext>
              </a:extLst>
            </p:cNvPr>
            <p:cNvGrpSpPr/>
            <p:nvPr/>
          </p:nvGrpSpPr>
          <p:grpSpPr>
            <a:xfrm>
              <a:off x="1393487" y="1409794"/>
              <a:ext cx="4911539" cy="1904909"/>
              <a:chOff x="1393487" y="1409794"/>
              <a:chExt cx="4911539" cy="1904909"/>
            </a:xfrm>
          </p:grpSpPr>
          <p:pic>
            <p:nvPicPr>
              <p:cNvPr id="5" name="図 4">
                <a:extLst>
                  <a:ext uri="{FF2B5EF4-FFF2-40B4-BE49-F238E27FC236}">
                    <a16:creationId xmlns:a16="http://schemas.microsoft.com/office/drawing/2014/main" id="{BBD3CA2B-A759-C10B-DF56-1BAA4099BAC4}"/>
                  </a:ext>
                </a:extLst>
              </p:cNvPr>
              <p:cNvPicPr>
                <a:picLocks noChangeAspect="1"/>
              </p:cNvPicPr>
              <p:nvPr/>
            </p:nvPicPr>
            <p:blipFill>
              <a:blip r:embed="rId2"/>
              <a:stretch>
                <a:fillRect/>
              </a:stretch>
            </p:blipFill>
            <p:spPr>
              <a:xfrm>
                <a:off x="1393487" y="1412288"/>
                <a:ext cx="4071026" cy="1902415"/>
              </a:xfrm>
              <a:prstGeom prst="rect">
                <a:avLst/>
              </a:prstGeom>
            </p:spPr>
          </p:pic>
          <p:sp>
            <p:nvSpPr>
              <p:cNvPr id="11" name="テキスト ボックス 10">
                <a:extLst>
                  <a:ext uri="{FF2B5EF4-FFF2-40B4-BE49-F238E27FC236}">
                    <a16:creationId xmlns:a16="http://schemas.microsoft.com/office/drawing/2014/main" id="{31509408-5927-DF60-055E-B446C2379884}"/>
                  </a:ext>
                </a:extLst>
              </p:cNvPr>
              <p:cNvSpPr txBox="1"/>
              <p:nvPr/>
            </p:nvSpPr>
            <p:spPr>
              <a:xfrm>
                <a:off x="5170250" y="1580307"/>
                <a:ext cx="1134776" cy="507831"/>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50" dirty="0">
                    <a:latin typeface="+mn-ea"/>
                  </a:rPr>
                  <a:t>お客様名称が</a:t>
                </a:r>
                <a:endParaRPr kumimoji="1" lang="en-US" altLang="ja-JP" sz="1050" dirty="0">
                  <a:latin typeface="+mn-ea"/>
                </a:endParaRPr>
              </a:p>
              <a:p>
                <a:pPr>
                  <a:spcBef>
                    <a:spcPts val="600"/>
                  </a:spcBef>
                </a:pPr>
                <a:r>
                  <a:rPr kumimoji="1" lang="ja-JP" altLang="en-US" sz="1050" dirty="0">
                    <a:latin typeface="+mn-ea"/>
                  </a:rPr>
                  <a:t>表示されます。</a:t>
                </a:r>
                <a:endParaRPr kumimoji="1" lang="en-US" altLang="ja-JP" sz="1050" dirty="0">
                  <a:latin typeface="+mn-ea"/>
                </a:endParaRPr>
              </a:p>
            </p:txBody>
          </p:sp>
          <p:sp>
            <p:nvSpPr>
              <p:cNvPr id="6" name="正方形/長方形 5">
                <a:extLst>
                  <a:ext uri="{FF2B5EF4-FFF2-40B4-BE49-F238E27FC236}">
                    <a16:creationId xmlns:a16="http://schemas.microsoft.com/office/drawing/2014/main" id="{C870141B-09B0-FA06-90C0-48BF0ECB57BB}"/>
                  </a:ext>
                </a:extLst>
              </p:cNvPr>
              <p:cNvSpPr/>
              <p:nvPr/>
            </p:nvSpPr>
            <p:spPr>
              <a:xfrm>
                <a:off x="4526776" y="1409794"/>
                <a:ext cx="1051273" cy="125558"/>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6B1D4DB1-0788-B7C4-6359-2E4463D961C4}"/>
                  </a:ext>
                </a:extLst>
              </p:cNvPr>
              <p:cNvSpPr/>
              <p:nvPr/>
            </p:nvSpPr>
            <p:spPr>
              <a:xfrm>
                <a:off x="3475503" y="1943731"/>
                <a:ext cx="1383463" cy="37631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6" name="グラフィックス 15" descr="カーソル 単色塗りつぶし">
                <a:extLst>
                  <a:ext uri="{FF2B5EF4-FFF2-40B4-BE49-F238E27FC236}">
                    <a16:creationId xmlns:a16="http://schemas.microsoft.com/office/drawing/2014/main" id="{CE1DB454-5166-4D2F-25A9-DFBCC16AC5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83095" y="2205600"/>
                <a:ext cx="468000" cy="468000"/>
              </a:xfrm>
              <a:prstGeom prst="rect">
                <a:avLst/>
              </a:prstGeom>
            </p:spPr>
          </p:pic>
        </p:grpSp>
        <p:sp>
          <p:nvSpPr>
            <p:cNvPr id="10" name="フリーフォーム: 図形 9">
              <a:extLst>
                <a:ext uri="{FF2B5EF4-FFF2-40B4-BE49-F238E27FC236}">
                  <a16:creationId xmlns:a16="http://schemas.microsoft.com/office/drawing/2014/main" id="{DCDDAF7C-8531-67D4-2DD0-80BACE233DCC}"/>
                </a:ext>
              </a:extLst>
            </p:cNvPr>
            <p:cNvSpPr/>
            <p:nvPr/>
          </p:nvSpPr>
          <p:spPr>
            <a:xfrm>
              <a:off x="4771418" y="1536846"/>
              <a:ext cx="393970" cy="257907"/>
            </a:xfrm>
            <a:custGeom>
              <a:avLst/>
              <a:gdLst>
                <a:gd name="connsiteX0" fmla="*/ 0 w 413425"/>
                <a:gd name="connsiteY0" fmla="*/ 0 h 486383"/>
                <a:gd name="connsiteX1" fmla="*/ 155642 w 413425"/>
                <a:gd name="connsiteY1" fmla="*/ 486383 h 486383"/>
                <a:gd name="connsiteX2" fmla="*/ 413425 w 413425"/>
                <a:gd name="connsiteY2" fmla="*/ 486383 h 486383"/>
              </a:gdLst>
              <a:ahLst/>
              <a:cxnLst>
                <a:cxn ang="0">
                  <a:pos x="connsiteX0" y="connsiteY0"/>
                </a:cxn>
                <a:cxn ang="0">
                  <a:pos x="connsiteX1" y="connsiteY1"/>
                </a:cxn>
                <a:cxn ang="0">
                  <a:pos x="connsiteX2" y="connsiteY2"/>
                </a:cxn>
              </a:cxnLst>
              <a:rect l="l" t="t" r="r" b="b"/>
              <a:pathLst>
                <a:path w="413425" h="486383">
                  <a:moveTo>
                    <a:pt x="0" y="0"/>
                  </a:moveTo>
                  <a:lnTo>
                    <a:pt x="155642" y="486383"/>
                  </a:lnTo>
                  <a:lnTo>
                    <a:pt x="413425" y="486383"/>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2" name="テキスト ボックス 11">
            <a:extLst>
              <a:ext uri="{FF2B5EF4-FFF2-40B4-BE49-F238E27FC236}">
                <a16:creationId xmlns:a16="http://schemas.microsoft.com/office/drawing/2014/main" id="{86D085BC-282E-7285-7D99-00FE3ADC8125}"/>
              </a:ext>
            </a:extLst>
          </p:cNvPr>
          <p:cNvSpPr txBox="1"/>
          <p:nvPr/>
        </p:nvSpPr>
        <p:spPr>
          <a:xfrm>
            <a:off x="517126" y="3312016"/>
            <a:ext cx="5486239" cy="261610"/>
          </a:xfrm>
          <a:prstGeom prst="rect">
            <a:avLst/>
          </a:prstGeom>
          <a:noFill/>
        </p:spPr>
        <p:txBody>
          <a:bodyPr wrap="square" rtlCol="0">
            <a:spAutoFit/>
          </a:bodyPr>
          <a:lstStyle/>
          <a:p>
            <a:pPr>
              <a:spcBef>
                <a:spcPts val="600"/>
              </a:spcBef>
            </a:pPr>
            <a:r>
              <a:rPr kumimoji="1" lang="ja-JP" altLang="en-US" sz="1100" dirty="0">
                <a:latin typeface="+mn-ea"/>
              </a:rPr>
              <a:t>⑥ディテーリングをクリックします。</a:t>
            </a:r>
            <a:endParaRPr kumimoji="1" lang="en-US" altLang="ja-JP" sz="1100" dirty="0">
              <a:latin typeface="+mn-ea"/>
            </a:endParaRPr>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517125" y="3985179"/>
            <a:ext cx="5486239" cy="261610"/>
          </a:xfrm>
          <a:prstGeom prst="rect">
            <a:avLst/>
          </a:prstGeom>
          <a:noFill/>
        </p:spPr>
        <p:txBody>
          <a:bodyPr wrap="square" rtlCol="0">
            <a:spAutoFit/>
          </a:bodyPr>
          <a:lstStyle/>
          <a:p>
            <a:pPr>
              <a:spcBef>
                <a:spcPts val="600"/>
              </a:spcBef>
            </a:pPr>
            <a:r>
              <a:rPr kumimoji="1" lang="ja-JP" altLang="en-US" sz="1100" dirty="0">
                <a:latin typeface="+mn-ea"/>
              </a:rPr>
              <a:t>⑦洗車をクリックします。</a:t>
            </a:r>
            <a:endParaRPr kumimoji="1" lang="en-US" altLang="ja-JP" sz="1100" dirty="0">
              <a:latin typeface="+mn-ea"/>
            </a:endParaRPr>
          </a:p>
        </p:txBody>
      </p:sp>
      <p:grpSp>
        <p:nvGrpSpPr>
          <p:cNvPr id="24" name="グループ化 23">
            <a:extLst>
              <a:ext uri="{FF2B5EF4-FFF2-40B4-BE49-F238E27FC236}">
                <a16:creationId xmlns:a16="http://schemas.microsoft.com/office/drawing/2014/main" id="{E9320A59-0560-856F-7BE8-33FF03B6C11E}"/>
              </a:ext>
            </a:extLst>
          </p:cNvPr>
          <p:cNvGrpSpPr/>
          <p:nvPr/>
        </p:nvGrpSpPr>
        <p:grpSpPr>
          <a:xfrm>
            <a:off x="1313233" y="4538581"/>
            <a:ext cx="3871609" cy="3748082"/>
            <a:chOff x="1313233" y="4538581"/>
            <a:chExt cx="3871609" cy="3748082"/>
          </a:xfrm>
        </p:grpSpPr>
        <p:pic>
          <p:nvPicPr>
            <p:cNvPr id="19" name="図 18">
              <a:extLst>
                <a:ext uri="{FF2B5EF4-FFF2-40B4-BE49-F238E27FC236}">
                  <a16:creationId xmlns:a16="http://schemas.microsoft.com/office/drawing/2014/main" id="{9DC8FFF5-7B4A-F714-091B-B06AE9E978C4}"/>
                </a:ext>
              </a:extLst>
            </p:cNvPr>
            <p:cNvPicPr>
              <a:picLocks noChangeAspect="1"/>
            </p:cNvPicPr>
            <p:nvPr/>
          </p:nvPicPr>
          <p:blipFill>
            <a:blip r:embed="rId5"/>
            <a:stretch>
              <a:fillRect/>
            </a:stretch>
          </p:blipFill>
          <p:spPr>
            <a:xfrm>
              <a:off x="1313233" y="4538581"/>
              <a:ext cx="3871609" cy="3748082"/>
            </a:xfrm>
            <a:prstGeom prst="rect">
              <a:avLst/>
            </a:prstGeom>
          </p:spPr>
        </p:pic>
        <p:sp>
          <p:nvSpPr>
            <p:cNvPr id="22" name="正方形/長方形 21">
              <a:extLst>
                <a:ext uri="{FF2B5EF4-FFF2-40B4-BE49-F238E27FC236}">
                  <a16:creationId xmlns:a16="http://schemas.microsoft.com/office/drawing/2014/main" id="{64D13B39-6AC7-A179-D6F2-5879803961CD}"/>
                </a:ext>
              </a:extLst>
            </p:cNvPr>
            <p:cNvSpPr/>
            <p:nvPr/>
          </p:nvSpPr>
          <p:spPr>
            <a:xfrm>
              <a:off x="1735873" y="5011681"/>
              <a:ext cx="1383463" cy="37631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3" name="グラフィックス 22" descr="カーソル 単色塗りつぶし">
              <a:extLst>
                <a:ext uri="{FF2B5EF4-FFF2-40B4-BE49-F238E27FC236}">
                  <a16:creationId xmlns:a16="http://schemas.microsoft.com/office/drawing/2014/main" id="{D480D9B6-3CB7-EE6A-C983-050EDAC8A3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5916" y="5264277"/>
              <a:ext cx="468000" cy="468000"/>
            </a:xfrm>
            <a:prstGeom prst="rect">
              <a:avLst/>
            </a:prstGeom>
          </p:spPr>
        </p:pic>
      </p:grpSp>
      <p:sp>
        <p:nvSpPr>
          <p:cNvPr id="3" name="スライド番号プレースホルダー 2">
            <a:extLst>
              <a:ext uri="{FF2B5EF4-FFF2-40B4-BE49-F238E27FC236}">
                <a16:creationId xmlns:a16="http://schemas.microsoft.com/office/drawing/2014/main" id="{CCB6CC45-0D1D-A60C-D3AA-22F738C1FB3A}"/>
              </a:ext>
            </a:extLst>
          </p:cNvPr>
          <p:cNvSpPr>
            <a:spLocks noGrp="1"/>
          </p:cNvSpPr>
          <p:nvPr>
            <p:ph type="sldNum" sz="quarter" idx="12"/>
          </p:nvPr>
        </p:nvSpPr>
        <p:spPr/>
        <p:txBody>
          <a:bodyPr/>
          <a:lstStyle/>
          <a:p>
            <a:fld id="{D8B9F07B-A662-420A-BE26-3BB95A8E389F}" type="slidenum">
              <a:rPr kumimoji="1" lang="ja-JP" altLang="en-US" smtClean="0"/>
              <a:t>37</a:t>
            </a:fld>
            <a:endParaRPr kumimoji="1" lang="ja-JP" altLang="en-US"/>
          </a:p>
        </p:txBody>
      </p:sp>
    </p:spTree>
    <p:extLst>
      <p:ext uri="{BB962C8B-B14F-4D97-AF65-F5344CB8AC3E}">
        <p14:creationId xmlns:p14="http://schemas.microsoft.com/office/powerpoint/2010/main" val="1894676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04991" y="637839"/>
            <a:ext cx="5486239" cy="261610"/>
          </a:xfrm>
          <a:prstGeom prst="rect">
            <a:avLst/>
          </a:prstGeom>
          <a:noFill/>
        </p:spPr>
        <p:txBody>
          <a:bodyPr wrap="square" rtlCol="0">
            <a:spAutoFit/>
          </a:bodyPr>
          <a:lstStyle/>
          <a:p>
            <a:pPr>
              <a:spcBef>
                <a:spcPts val="600"/>
              </a:spcBef>
            </a:pPr>
            <a:r>
              <a:rPr kumimoji="1" lang="ja-JP" altLang="en-US" sz="1100" dirty="0">
                <a:latin typeface="+mn-ea"/>
              </a:rPr>
              <a:t>⑧項目選択画面からお見積り内容の作業項目を選択します。</a:t>
            </a:r>
            <a:endParaRPr kumimoji="1" lang="en-US" altLang="ja-JP" sz="1100" dirty="0">
              <a:latin typeface="+mn-ea"/>
            </a:endParaRPr>
          </a:p>
        </p:txBody>
      </p:sp>
      <p:grpSp>
        <p:nvGrpSpPr>
          <p:cNvPr id="40" name="グループ化 39">
            <a:extLst>
              <a:ext uri="{FF2B5EF4-FFF2-40B4-BE49-F238E27FC236}">
                <a16:creationId xmlns:a16="http://schemas.microsoft.com/office/drawing/2014/main" id="{2334EA36-FD8F-04CB-BAB6-D6F6251347A9}"/>
              </a:ext>
            </a:extLst>
          </p:cNvPr>
          <p:cNvGrpSpPr/>
          <p:nvPr/>
        </p:nvGrpSpPr>
        <p:grpSpPr>
          <a:xfrm>
            <a:off x="1053367" y="1139530"/>
            <a:ext cx="4751266" cy="6118938"/>
            <a:chOff x="1053367" y="1139530"/>
            <a:chExt cx="4751266" cy="6118938"/>
          </a:xfrm>
        </p:grpSpPr>
        <p:grpSp>
          <p:nvGrpSpPr>
            <p:cNvPr id="39" name="グループ化 38">
              <a:extLst>
                <a:ext uri="{FF2B5EF4-FFF2-40B4-BE49-F238E27FC236}">
                  <a16:creationId xmlns:a16="http://schemas.microsoft.com/office/drawing/2014/main" id="{CA37B9ED-31E9-70A4-1114-F6F494A53A1B}"/>
                </a:ext>
              </a:extLst>
            </p:cNvPr>
            <p:cNvGrpSpPr/>
            <p:nvPr/>
          </p:nvGrpSpPr>
          <p:grpSpPr>
            <a:xfrm>
              <a:off x="1053367" y="1139530"/>
              <a:ext cx="4751266" cy="6118938"/>
              <a:chOff x="1053367" y="1139530"/>
              <a:chExt cx="4751266" cy="6118938"/>
            </a:xfrm>
          </p:grpSpPr>
          <p:pic>
            <p:nvPicPr>
              <p:cNvPr id="4" name="図 3">
                <a:extLst>
                  <a:ext uri="{FF2B5EF4-FFF2-40B4-BE49-F238E27FC236}">
                    <a16:creationId xmlns:a16="http://schemas.microsoft.com/office/drawing/2014/main" id="{78981ACA-72D2-C1BB-E7AB-2D08EAEC3DC2}"/>
                  </a:ext>
                </a:extLst>
              </p:cNvPr>
              <p:cNvPicPr>
                <a:picLocks noChangeAspect="1"/>
              </p:cNvPicPr>
              <p:nvPr/>
            </p:nvPicPr>
            <p:blipFill>
              <a:blip r:embed="rId2"/>
              <a:stretch>
                <a:fillRect/>
              </a:stretch>
            </p:blipFill>
            <p:spPr>
              <a:xfrm>
                <a:off x="1053367" y="1623608"/>
                <a:ext cx="4751266" cy="5282134"/>
              </a:xfrm>
              <a:prstGeom prst="rect">
                <a:avLst/>
              </a:prstGeom>
            </p:spPr>
          </p:pic>
          <p:sp>
            <p:nvSpPr>
              <p:cNvPr id="12" name="テキスト ボックス 11">
                <a:extLst>
                  <a:ext uri="{FF2B5EF4-FFF2-40B4-BE49-F238E27FC236}">
                    <a16:creationId xmlns:a16="http://schemas.microsoft.com/office/drawing/2014/main" id="{86D085BC-282E-7285-7D99-00FE3ADC8125}"/>
                  </a:ext>
                </a:extLst>
              </p:cNvPr>
              <p:cNvSpPr txBox="1"/>
              <p:nvPr/>
            </p:nvSpPr>
            <p:spPr>
              <a:xfrm>
                <a:off x="1682885" y="1139530"/>
                <a:ext cx="4086585" cy="246221"/>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お客様の車両サイズは事前に登録済みなので、自動で入力されます。</a:t>
                </a:r>
                <a:endParaRPr kumimoji="1" lang="en-US" altLang="ja-JP" sz="1000" dirty="0">
                  <a:latin typeface="+mn-ea"/>
                </a:endParaRPr>
              </a:p>
            </p:txBody>
          </p:sp>
          <p:cxnSp>
            <p:nvCxnSpPr>
              <p:cNvPr id="18" name="直線コネクタ 17">
                <a:extLst>
                  <a:ext uri="{FF2B5EF4-FFF2-40B4-BE49-F238E27FC236}">
                    <a16:creationId xmlns:a16="http://schemas.microsoft.com/office/drawing/2014/main" id="{4C8A5216-13D8-3083-2F4A-AF94FCDD8A17}"/>
                  </a:ext>
                </a:extLst>
              </p:cNvPr>
              <p:cNvCxnSpPr/>
              <p:nvPr/>
            </p:nvCxnSpPr>
            <p:spPr>
              <a:xfrm flipV="1">
                <a:off x="2616591" y="1385751"/>
                <a:ext cx="253218" cy="9424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グラフィックス 26" descr="カーソル 単色塗りつぶし">
                <a:extLst>
                  <a:ext uri="{FF2B5EF4-FFF2-40B4-BE49-F238E27FC236}">
                    <a16:creationId xmlns:a16="http://schemas.microsoft.com/office/drawing/2014/main" id="{EF0269F6-1270-27E9-7699-9D32EF7483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01470" y="4338000"/>
                <a:ext cx="468000" cy="468000"/>
              </a:xfrm>
              <a:prstGeom prst="rect">
                <a:avLst/>
              </a:prstGeom>
            </p:spPr>
          </p:pic>
          <p:sp>
            <p:nvSpPr>
              <p:cNvPr id="28" name="テキスト ボックス 27">
                <a:extLst>
                  <a:ext uri="{FF2B5EF4-FFF2-40B4-BE49-F238E27FC236}">
                    <a16:creationId xmlns:a16="http://schemas.microsoft.com/office/drawing/2014/main" id="{B2D38ECE-9373-90F5-D81F-49C69C78A775}"/>
                  </a:ext>
                </a:extLst>
              </p:cNvPr>
              <p:cNvSpPr txBox="1"/>
              <p:nvPr/>
            </p:nvSpPr>
            <p:spPr>
              <a:xfrm>
                <a:off x="1682884" y="3251762"/>
                <a:ext cx="4086585" cy="246221"/>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洗車の種類を選択しクリックします。ここではハードを選択します。</a:t>
                </a:r>
                <a:endParaRPr kumimoji="1" lang="en-US" altLang="ja-JP" sz="1000" dirty="0">
                  <a:latin typeface="+mn-ea"/>
                </a:endParaRPr>
              </a:p>
            </p:txBody>
          </p:sp>
          <p:sp>
            <p:nvSpPr>
              <p:cNvPr id="34" name="テキスト ボックス 33">
                <a:extLst>
                  <a:ext uri="{FF2B5EF4-FFF2-40B4-BE49-F238E27FC236}">
                    <a16:creationId xmlns:a16="http://schemas.microsoft.com/office/drawing/2014/main" id="{CB755AAB-99AC-E072-8586-DD8786562588}"/>
                  </a:ext>
                </a:extLst>
              </p:cNvPr>
              <p:cNvSpPr txBox="1"/>
              <p:nvPr/>
            </p:nvSpPr>
            <p:spPr>
              <a:xfrm>
                <a:off x="1784141" y="4864412"/>
                <a:ext cx="2778185" cy="246221"/>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事前に登録した金額が自動で入力されます。</a:t>
                </a:r>
                <a:endParaRPr kumimoji="1" lang="en-US" altLang="ja-JP" sz="1000" dirty="0">
                  <a:latin typeface="+mn-ea"/>
                </a:endParaRPr>
              </a:p>
            </p:txBody>
          </p:sp>
          <p:sp>
            <p:nvSpPr>
              <p:cNvPr id="35" name="フリーフォーム: 図形 34">
                <a:extLst>
                  <a:ext uri="{FF2B5EF4-FFF2-40B4-BE49-F238E27FC236}">
                    <a16:creationId xmlns:a16="http://schemas.microsoft.com/office/drawing/2014/main" id="{BAEE8842-A3FB-22C1-D919-E992B8012205}"/>
                  </a:ext>
                </a:extLst>
              </p:cNvPr>
              <p:cNvSpPr/>
              <p:nvPr/>
            </p:nvSpPr>
            <p:spPr>
              <a:xfrm>
                <a:off x="4572000" y="4994031"/>
                <a:ext cx="886265" cy="161778"/>
              </a:xfrm>
              <a:custGeom>
                <a:avLst/>
                <a:gdLst>
                  <a:gd name="connsiteX0" fmla="*/ 886265 w 886265"/>
                  <a:gd name="connsiteY0" fmla="*/ 161778 h 161778"/>
                  <a:gd name="connsiteX1" fmla="*/ 626012 w 886265"/>
                  <a:gd name="connsiteY1" fmla="*/ 0 h 161778"/>
                  <a:gd name="connsiteX2" fmla="*/ 0 w 886265"/>
                  <a:gd name="connsiteY2" fmla="*/ 0 h 161778"/>
                </a:gdLst>
                <a:ahLst/>
                <a:cxnLst>
                  <a:cxn ang="0">
                    <a:pos x="connsiteX0" y="connsiteY0"/>
                  </a:cxn>
                  <a:cxn ang="0">
                    <a:pos x="connsiteX1" y="connsiteY1"/>
                  </a:cxn>
                  <a:cxn ang="0">
                    <a:pos x="connsiteX2" y="connsiteY2"/>
                  </a:cxn>
                </a:cxnLst>
                <a:rect l="l" t="t" r="r" b="b"/>
                <a:pathLst>
                  <a:path w="886265" h="161778">
                    <a:moveTo>
                      <a:pt x="886265" y="161778"/>
                    </a:moveTo>
                    <a:lnTo>
                      <a:pt x="626012" y="0"/>
                    </a:lnTo>
                    <a:lnTo>
                      <a:pt x="0"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グラフィックス 36" descr="カーソル 単色塗りつぶし">
                <a:extLst>
                  <a:ext uri="{FF2B5EF4-FFF2-40B4-BE49-F238E27FC236}">
                    <a16:creationId xmlns:a16="http://schemas.microsoft.com/office/drawing/2014/main" id="{2974CE70-8E0A-9528-D7DF-24DA9515CB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47698" y="6790468"/>
                <a:ext cx="468000" cy="468000"/>
              </a:xfrm>
              <a:prstGeom prst="rect">
                <a:avLst/>
              </a:prstGeom>
            </p:spPr>
          </p:pic>
          <p:sp>
            <p:nvSpPr>
              <p:cNvPr id="38" name="楕円 37">
                <a:extLst>
                  <a:ext uri="{FF2B5EF4-FFF2-40B4-BE49-F238E27FC236}">
                    <a16:creationId xmlns:a16="http://schemas.microsoft.com/office/drawing/2014/main" id="{8282325E-ABCB-3E86-590D-F1A8DC1B3065}"/>
                  </a:ext>
                </a:extLst>
              </p:cNvPr>
              <p:cNvSpPr/>
              <p:nvPr/>
            </p:nvSpPr>
            <p:spPr>
              <a:xfrm>
                <a:off x="3186332" y="6501432"/>
                <a:ext cx="454902" cy="426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3" name="正方形/長方形 32">
              <a:extLst>
                <a:ext uri="{FF2B5EF4-FFF2-40B4-BE49-F238E27FC236}">
                  <a16:creationId xmlns:a16="http://schemas.microsoft.com/office/drawing/2014/main" id="{B22711D1-1FB7-E2BA-487C-063856A040A2}"/>
                </a:ext>
              </a:extLst>
            </p:cNvPr>
            <p:cNvSpPr/>
            <p:nvPr/>
          </p:nvSpPr>
          <p:spPr>
            <a:xfrm>
              <a:off x="5099538" y="5139083"/>
              <a:ext cx="619188" cy="122234"/>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6" name="テキスト ボックス 35">
            <a:extLst>
              <a:ext uri="{FF2B5EF4-FFF2-40B4-BE49-F238E27FC236}">
                <a16:creationId xmlns:a16="http://schemas.microsoft.com/office/drawing/2014/main" id="{EC542C1F-CF86-D7DF-9B78-F60F8F7B3DC0}"/>
              </a:ext>
            </a:extLst>
          </p:cNvPr>
          <p:cNvSpPr txBox="1"/>
          <p:nvPr/>
        </p:nvSpPr>
        <p:spPr>
          <a:xfrm>
            <a:off x="604991" y="7385848"/>
            <a:ext cx="5486239" cy="261610"/>
          </a:xfrm>
          <a:prstGeom prst="rect">
            <a:avLst/>
          </a:prstGeom>
          <a:noFill/>
        </p:spPr>
        <p:txBody>
          <a:bodyPr wrap="square" rtlCol="0">
            <a:spAutoFit/>
          </a:bodyPr>
          <a:lstStyle/>
          <a:p>
            <a:pPr>
              <a:spcBef>
                <a:spcPts val="600"/>
              </a:spcBef>
            </a:pPr>
            <a:r>
              <a:rPr kumimoji="1" lang="ja-JP" altLang="en-US" sz="1100" dirty="0">
                <a:latin typeface="+mn-ea"/>
              </a:rPr>
              <a:t>⑨洗車の種類選択後、確定をクリックします。</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068DEE13-23F9-6182-93B6-0A9D340C883C}"/>
              </a:ext>
            </a:extLst>
          </p:cNvPr>
          <p:cNvSpPr>
            <a:spLocks noGrp="1"/>
          </p:cNvSpPr>
          <p:nvPr>
            <p:ph type="sldNum" sz="quarter" idx="12"/>
          </p:nvPr>
        </p:nvSpPr>
        <p:spPr/>
        <p:txBody>
          <a:bodyPr/>
          <a:lstStyle/>
          <a:p>
            <a:fld id="{D8B9F07B-A662-420A-BE26-3BB95A8E389F}" type="slidenum">
              <a:rPr kumimoji="1" lang="ja-JP" altLang="en-US" smtClean="0"/>
              <a:t>38</a:t>
            </a:fld>
            <a:endParaRPr kumimoji="1" lang="ja-JP" altLang="en-US"/>
          </a:p>
        </p:txBody>
      </p:sp>
    </p:spTree>
    <p:extLst>
      <p:ext uri="{BB962C8B-B14F-4D97-AF65-F5344CB8AC3E}">
        <p14:creationId xmlns:p14="http://schemas.microsoft.com/office/powerpoint/2010/main" val="721049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04990" y="806651"/>
            <a:ext cx="5486239" cy="261610"/>
          </a:xfrm>
          <a:prstGeom prst="rect">
            <a:avLst/>
          </a:prstGeom>
          <a:noFill/>
        </p:spPr>
        <p:txBody>
          <a:bodyPr wrap="square" rtlCol="0">
            <a:spAutoFit/>
          </a:bodyPr>
          <a:lstStyle/>
          <a:p>
            <a:pPr>
              <a:spcBef>
                <a:spcPts val="600"/>
              </a:spcBef>
            </a:pPr>
            <a:r>
              <a:rPr kumimoji="1" lang="ja-JP" altLang="en-US" sz="1100" dirty="0">
                <a:latin typeface="+mn-ea"/>
              </a:rPr>
              <a:t>⑩ディテーリングメニュー画面に戻るので、磨きをクリックします。</a:t>
            </a:r>
            <a:endParaRPr kumimoji="1" lang="en-US" altLang="ja-JP" sz="1100" dirty="0">
              <a:latin typeface="+mn-ea"/>
            </a:endParaRPr>
          </a:p>
        </p:txBody>
      </p:sp>
      <p:grpSp>
        <p:nvGrpSpPr>
          <p:cNvPr id="10" name="グループ化 9">
            <a:extLst>
              <a:ext uri="{FF2B5EF4-FFF2-40B4-BE49-F238E27FC236}">
                <a16:creationId xmlns:a16="http://schemas.microsoft.com/office/drawing/2014/main" id="{BE9DD43E-3198-54BE-4947-7CC630D255A9}"/>
              </a:ext>
            </a:extLst>
          </p:cNvPr>
          <p:cNvGrpSpPr/>
          <p:nvPr/>
        </p:nvGrpSpPr>
        <p:grpSpPr>
          <a:xfrm>
            <a:off x="1251623" y="1465150"/>
            <a:ext cx="4354754" cy="4992918"/>
            <a:chOff x="1239657" y="999919"/>
            <a:chExt cx="4354754" cy="4992918"/>
          </a:xfrm>
        </p:grpSpPr>
        <p:pic>
          <p:nvPicPr>
            <p:cNvPr id="5" name="図 4">
              <a:extLst>
                <a:ext uri="{FF2B5EF4-FFF2-40B4-BE49-F238E27FC236}">
                  <a16:creationId xmlns:a16="http://schemas.microsoft.com/office/drawing/2014/main" id="{51FCB0CB-7FDC-DD24-F1EA-4CC9737A9C3C}"/>
                </a:ext>
              </a:extLst>
            </p:cNvPr>
            <p:cNvPicPr>
              <a:picLocks noChangeAspect="1"/>
            </p:cNvPicPr>
            <p:nvPr/>
          </p:nvPicPr>
          <p:blipFill>
            <a:blip r:embed="rId2"/>
            <a:stretch>
              <a:fillRect/>
            </a:stretch>
          </p:blipFill>
          <p:spPr>
            <a:xfrm>
              <a:off x="1239657" y="999919"/>
              <a:ext cx="4354754" cy="4992918"/>
            </a:xfrm>
            <a:prstGeom prst="rect">
              <a:avLst/>
            </a:prstGeom>
          </p:spPr>
        </p:pic>
        <p:sp>
          <p:nvSpPr>
            <p:cNvPr id="6" name="正方形/長方形 5">
              <a:extLst>
                <a:ext uri="{FF2B5EF4-FFF2-40B4-BE49-F238E27FC236}">
                  <a16:creationId xmlns:a16="http://schemas.microsoft.com/office/drawing/2014/main" id="{84B187B0-3D92-5BE2-18EB-8CAE232ACB00}"/>
                </a:ext>
              </a:extLst>
            </p:cNvPr>
            <p:cNvSpPr/>
            <p:nvPr/>
          </p:nvSpPr>
          <p:spPr>
            <a:xfrm>
              <a:off x="1654749" y="2223164"/>
              <a:ext cx="1383463" cy="37631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グラフィックス 6" descr="カーソル 単色塗りつぶし">
              <a:extLst>
                <a:ext uri="{FF2B5EF4-FFF2-40B4-BE49-F238E27FC236}">
                  <a16:creationId xmlns:a16="http://schemas.microsoft.com/office/drawing/2014/main" id="{EC5F2D42-641F-85BA-ABE2-D910DB9FB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99645" y="2411322"/>
              <a:ext cx="468000" cy="468000"/>
            </a:xfrm>
            <a:prstGeom prst="rect">
              <a:avLst/>
            </a:prstGeom>
          </p:spPr>
        </p:pic>
      </p:grpSp>
      <p:sp>
        <p:nvSpPr>
          <p:cNvPr id="3" name="スライド番号プレースホルダー 2">
            <a:extLst>
              <a:ext uri="{FF2B5EF4-FFF2-40B4-BE49-F238E27FC236}">
                <a16:creationId xmlns:a16="http://schemas.microsoft.com/office/drawing/2014/main" id="{457998EA-96AE-C5D1-C0DC-11DAFBB9972D}"/>
              </a:ext>
            </a:extLst>
          </p:cNvPr>
          <p:cNvSpPr>
            <a:spLocks noGrp="1"/>
          </p:cNvSpPr>
          <p:nvPr>
            <p:ph type="sldNum" sz="quarter" idx="12"/>
          </p:nvPr>
        </p:nvSpPr>
        <p:spPr/>
        <p:txBody>
          <a:bodyPr/>
          <a:lstStyle/>
          <a:p>
            <a:fld id="{D8B9F07B-A662-420A-BE26-3BB95A8E389F}" type="slidenum">
              <a:rPr kumimoji="1" lang="ja-JP" altLang="en-US" smtClean="0"/>
              <a:t>39</a:t>
            </a:fld>
            <a:endParaRPr kumimoji="1" lang="ja-JP" altLang="en-US"/>
          </a:p>
        </p:txBody>
      </p:sp>
    </p:spTree>
    <p:extLst>
      <p:ext uri="{BB962C8B-B14F-4D97-AF65-F5344CB8AC3E}">
        <p14:creationId xmlns:p14="http://schemas.microsoft.com/office/powerpoint/2010/main" val="2364951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04990" y="806651"/>
            <a:ext cx="5486239" cy="261610"/>
          </a:xfrm>
          <a:prstGeom prst="rect">
            <a:avLst/>
          </a:prstGeom>
          <a:noFill/>
        </p:spPr>
        <p:txBody>
          <a:bodyPr wrap="square" rtlCol="0">
            <a:spAutoFit/>
          </a:bodyPr>
          <a:lstStyle/>
          <a:p>
            <a:pPr>
              <a:spcBef>
                <a:spcPts val="600"/>
              </a:spcBef>
            </a:pPr>
            <a:r>
              <a:rPr kumimoji="1" lang="ja-JP" altLang="en-US" sz="1100" dirty="0">
                <a:latin typeface="+mn-ea"/>
              </a:rPr>
              <a:t>⑪磨きの種類を選択しクリックします。ここではハードを選択します。</a:t>
            </a:r>
            <a:endParaRPr kumimoji="1" lang="en-US" altLang="ja-JP" sz="1100" dirty="0">
              <a:latin typeface="+mn-ea"/>
            </a:endParaRPr>
          </a:p>
        </p:txBody>
      </p:sp>
      <p:sp>
        <p:nvSpPr>
          <p:cNvPr id="36" name="テキスト ボックス 35">
            <a:extLst>
              <a:ext uri="{FF2B5EF4-FFF2-40B4-BE49-F238E27FC236}">
                <a16:creationId xmlns:a16="http://schemas.microsoft.com/office/drawing/2014/main" id="{EC542C1F-CF86-D7DF-9B78-F60F8F7B3DC0}"/>
              </a:ext>
            </a:extLst>
          </p:cNvPr>
          <p:cNvSpPr txBox="1"/>
          <p:nvPr/>
        </p:nvSpPr>
        <p:spPr>
          <a:xfrm>
            <a:off x="604989" y="7288719"/>
            <a:ext cx="5486239" cy="261610"/>
          </a:xfrm>
          <a:prstGeom prst="rect">
            <a:avLst/>
          </a:prstGeom>
          <a:noFill/>
        </p:spPr>
        <p:txBody>
          <a:bodyPr wrap="square" rtlCol="0">
            <a:spAutoFit/>
          </a:bodyPr>
          <a:lstStyle/>
          <a:p>
            <a:pPr>
              <a:spcBef>
                <a:spcPts val="600"/>
              </a:spcBef>
            </a:pPr>
            <a:r>
              <a:rPr kumimoji="1" lang="ja-JP" altLang="en-US" sz="1100" dirty="0">
                <a:latin typeface="+mn-ea"/>
              </a:rPr>
              <a:t>⑫磨きの種類選択後、確定をクリックします。</a:t>
            </a:r>
            <a:endParaRPr kumimoji="1" lang="en-US" altLang="ja-JP" sz="1100" dirty="0">
              <a:latin typeface="+mn-ea"/>
            </a:endParaRPr>
          </a:p>
        </p:txBody>
      </p:sp>
      <p:grpSp>
        <p:nvGrpSpPr>
          <p:cNvPr id="13" name="グループ化 12">
            <a:extLst>
              <a:ext uri="{FF2B5EF4-FFF2-40B4-BE49-F238E27FC236}">
                <a16:creationId xmlns:a16="http://schemas.microsoft.com/office/drawing/2014/main" id="{C13CAF76-4B86-C319-EF85-F30657A12083}"/>
              </a:ext>
            </a:extLst>
          </p:cNvPr>
          <p:cNvGrpSpPr/>
          <p:nvPr/>
        </p:nvGrpSpPr>
        <p:grpSpPr>
          <a:xfrm>
            <a:off x="981222" y="1150285"/>
            <a:ext cx="4982228" cy="5498282"/>
            <a:chOff x="981222" y="1150285"/>
            <a:chExt cx="4982228" cy="5498282"/>
          </a:xfrm>
        </p:grpSpPr>
        <p:pic>
          <p:nvPicPr>
            <p:cNvPr id="4" name="図 3">
              <a:extLst>
                <a:ext uri="{FF2B5EF4-FFF2-40B4-BE49-F238E27FC236}">
                  <a16:creationId xmlns:a16="http://schemas.microsoft.com/office/drawing/2014/main" id="{1C12BAD1-A718-A9A8-C0D5-7F7A2D2EA084}"/>
                </a:ext>
              </a:extLst>
            </p:cNvPr>
            <p:cNvPicPr>
              <a:picLocks noChangeAspect="1"/>
            </p:cNvPicPr>
            <p:nvPr/>
          </p:nvPicPr>
          <p:blipFill>
            <a:blip r:embed="rId2"/>
            <a:stretch>
              <a:fillRect/>
            </a:stretch>
          </p:blipFill>
          <p:spPr>
            <a:xfrm>
              <a:off x="981222" y="1150285"/>
              <a:ext cx="4895557" cy="5498282"/>
            </a:xfrm>
            <a:prstGeom prst="rect">
              <a:avLst/>
            </a:prstGeom>
          </p:spPr>
        </p:pic>
        <p:sp>
          <p:nvSpPr>
            <p:cNvPr id="8" name="テキスト ボックス 7">
              <a:extLst>
                <a:ext uri="{FF2B5EF4-FFF2-40B4-BE49-F238E27FC236}">
                  <a16:creationId xmlns:a16="http://schemas.microsoft.com/office/drawing/2014/main" id="{FA03F658-B7CA-2AD7-CE8B-621673059672}"/>
                </a:ext>
              </a:extLst>
            </p:cNvPr>
            <p:cNvSpPr txBox="1"/>
            <p:nvPr/>
          </p:nvSpPr>
          <p:spPr>
            <a:xfrm>
              <a:off x="3429000" y="1286519"/>
              <a:ext cx="2534450"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ボディーサイズは自動入力されます。</a:t>
              </a:r>
              <a:endParaRPr kumimoji="1" lang="en-US" altLang="ja-JP" sz="1100" dirty="0">
                <a:latin typeface="+mn-ea"/>
              </a:endParaRPr>
            </a:p>
          </p:txBody>
        </p:sp>
        <p:pic>
          <p:nvPicPr>
            <p:cNvPr id="7" name="グラフィックス 6" descr="カーソル 単色塗りつぶし">
              <a:extLst>
                <a:ext uri="{FF2B5EF4-FFF2-40B4-BE49-F238E27FC236}">
                  <a16:creationId xmlns:a16="http://schemas.microsoft.com/office/drawing/2014/main" id="{EC5F2D42-641F-85BA-ABE2-D910DB9FB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01971" y="3864348"/>
              <a:ext cx="468000" cy="468000"/>
            </a:xfrm>
            <a:prstGeom prst="rect">
              <a:avLst/>
            </a:prstGeom>
          </p:spPr>
        </p:pic>
        <p:sp>
          <p:nvSpPr>
            <p:cNvPr id="6" name="正方形/長方形 5">
              <a:extLst>
                <a:ext uri="{FF2B5EF4-FFF2-40B4-BE49-F238E27FC236}">
                  <a16:creationId xmlns:a16="http://schemas.microsoft.com/office/drawing/2014/main" id="{84B187B0-3D92-5BE2-18EB-8CAE232ACB00}"/>
                </a:ext>
              </a:extLst>
            </p:cNvPr>
            <p:cNvSpPr/>
            <p:nvPr/>
          </p:nvSpPr>
          <p:spPr>
            <a:xfrm>
              <a:off x="5212080" y="4740812"/>
              <a:ext cx="604304" cy="196948"/>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F3BD3A7A-2FD0-F8D8-6FDC-6DE46F5B7C8A}"/>
                </a:ext>
              </a:extLst>
            </p:cNvPr>
            <p:cNvSpPr txBox="1"/>
            <p:nvPr/>
          </p:nvSpPr>
          <p:spPr>
            <a:xfrm>
              <a:off x="1707559" y="4494591"/>
              <a:ext cx="2778185" cy="246221"/>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事前に登録した金額が自動で入力されます。</a:t>
              </a:r>
              <a:endParaRPr kumimoji="1" lang="en-US" altLang="ja-JP" sz="1000" dirty="0">
                <a:latin typeface="+mn-ea"/>
              </a:endParaRPr>
            </a:p>
          </p:txBody>
        </p:sp>
        <p:sp>
          <p:nvSpPr>
            <p:cNvPr id="12" name="フリーフォーム: 図形 11">
              <a:extLst>
                <a:ext uri="{FF2B5EF4-FFF2-40B4-BE49-F238E27FC236}">
                  <a16:creationId xmlns:a16="http://schemas.microsoft.com/office/drawing/2014/main" id="{F1520D3C-C719-4444-1370-3A31E863B6E9}"/>
                </a:ext>
              </a:extLst>
            </p:cNvPr>
            <p:cNvSpPr/>
            <p:nvPr/>
          </p:nvSpPr>
          <p:spPr>
            <a:xfrm>
              <a:off x="4508695" y="4635305"/>
              <a:ext cx="815927" cy="98473"/>
            </a:xfrm>
            <a:custGeom>
              <a:avLst/>
              <a:gdLst>
                <a:gd name="connsiteX0" fmla="*/ 815927 w 815927"/>
                <a:gd name="connsiteY0" fmla="*/ 98473 h 98473"/>
                <a:gd name="connsiteX1" fmla="*/ 548640 w 815927"/>
                <a:gd name="connsiteY1" fmla="*/ 0 h 98473"/>
                <a:gd name="connsiteX2" fmla="*/ 0 w 815927"/>
                <a:gd name="connsiteY2" fmla="*/ 0 h 98473"/>
                <a:gd name="connsiteX3" fmla="*/ 0 w 815927"/>
                <a:gd name="connsiteY3" fmla="*/ 7033 h 98473"/>
              </a:gdLst>
              <a:ahLst/>
              <a:cxnLst>
                <a:cxn ang="0">
                  <a:pos x="connsiteX0" y="connsiteY0"/>
                </a:cxn>
                <a:cxn ang="0">
                  <a:pos x="connsiteX1" y="connsiteY1"/>
                </a:cxn>
                <a:cxn ang="0">
                  <a:pos x="connsiteX2" y="connsiteY2"/>
                </a:cxn>
                <a:cxn ang="0">
                  <a:pos x="connsiteX3" y="connsiteY3"/>
                </a:cxn>
              </a:cxnLst>
              <a:rect l="l" t="t" r="r" b="b"/>
              <a:pathLst>
                <a:path w="815927" h="98473">
                  <a:moveTo>
                    <a:pt x="815927" y="98473"/>
                  </a:moveTo>
                  <a:lnTo>
                    <a:pt x="548640" y="0"/>
                  </a:lnTo>
                  <a:lnTo>
                    <a:pt x="0" y="0"/>
                  </a:lnTo>
                  <a:lnTo>
                    <a:pt x="0" y="7033"/>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 name="楕円 14">
            <a:extLst>
              <a:ext uri="{FF2B5EF4-FFF2-40B4-BE49-F238E27FC236}">
                <a16:creationId xmlns:a16="http://schemas.microsoft.com/office/drawing/2014/main" id="{E031261E-174A-5BC9-A225-04996A041A45}"/>
              </a:ext>
            </a:extLst>
          </p:cNvPr>
          <p:cNvSpPr/>
          <p:nvPr/>
        </p:nvSpPr>
        <p:spPr>
          <a:xfrm>
            <a:off x="3193365" y="6303685"/>
            <a:ext cx="417363" cy="426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6" name="グラフィックス 15" descr="カーソル 単色塗りつぶし">
            <a:extLst>
              <a:ext uri="{FF2B5EF4-FFF2-40B4-BE49-F238E27FC236}">
                <a16:creationId xmlns:a16="http://schemas.microsoft.com/office/drawing/2014/main" id="{74D25876-AA4F-D300-153E-1B22E5787B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48108" y="6517138"/>
            <a:ext cx="468000" cy="468000"/>
          </a:xfrm>
          <a:prstGeom prst="rect">
            <a:avLst/>
          </a:prstGeom>
        </p:spPr>
      </p:pic>
      <p:sp>
        <p:nvSpPr>
          <p:cNvPr id="3" name="スライド番号プレースホルダー 2">
            <a:extLst>
              <a:ext uri="{FF2B5EF4-FFF2-40B4-BE49-F238E27FC236}">
                <a16:creationId xmlns:a16="http://schemas.microsoft.com/office/drawing/2014/main" id="{857C23DE-944B-4AB4-5712-6F5B2BBB4CF7}"/>
              </a:ext>
            </a:extLst>
          </p:cNvPr>
          <p:cNvSpPr>
            <a:spLocks noGrp="1"/>
          </p:cNvSpPr>
          <p:nvPr>
            <p:ph type="sldNum" sz="quarter" idx="12"/>
          </p:nvPr>
        </p:nvSpPr>
        <p:spPr/>
        <p:txBody>
          <a:bodyPr/>
          <a:lstStyle/>
          <a:p>
            <a:fld id="{D8B9F07B-A662-420A-BE26-3BB95A8E389F}" type="slidenum">
              <a:rPr kumimoji="1" lang="ja-JP" altLang="en-US" smtClean="0"/>
              <a:t>40</a:t>
            </a:fld>
            <a:endParaRPr kumimoji="1" lang="ja-JP" altLang="en-US"/>
          </a:p>
        </p:txBody>
      </p:sp>
    </p:spTree>
    <p:extLst>
      <p:ext uri="{BB962C8B-B14F-4D97-AF65-F5344CB8AC3E}">
        <p14:creationId xmlns:p14="http://schemas.microsoft.com/office/powerpoint/2010/main" val="40992286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04990" y="806651"/>
            <a:ext cx="5486239" cy="261610"/>
          </a:xfrm>
          <a:prstGeom prst="rect">
            <a:avLst/>
          </a:prstGeom>
          <a:noFill/>
        </p:spPr>
        <p:txBody>
          <a:bodyPr wrap="square" rtlCol="0">
            <a:spAutoFit/>
          </a:bodyPr>
          <a:lstStyle/>
          <a:p>
            <a:pPr>
              <a:spcBef>
                <a:spcPts val="600"/>
              </a:spcBef>
            </a:pPr>
            <a:r>
              <a:rPr kumimoji="1" lang="ja-JP" altLang="en-US" sz="1100" dirty="0">
                <a:latin typeface="+mn-ea"/>
              </a:rPr>
              <a:t>⑬ディテーリングメニュー画面に戻るので、コーティングをクリックします。</a:t>
            </a:r>
            <a:endParaRPr kumimoji="1" lang="en-US" altLang="ja-JP" sz="1100" dirty="0">
              <a:latin typeface="+mn-ea"/>
            </a:endParaRPr>
          </a:p>
        </p:txBody>
      </p:sp>
      <p:grpSp>
        <p:nvGrpSpPr>
          <p:cNvPr id="10" name="グループ化 9">
            <a:extLst>
              <a:ext uri="{FF2B5EF4-FFF2-40B4-BE49-F238E27FC236}">
                <a16:creationId xmlns:a16="http://schemas.microsoft.com/office/drawing/2014/main" id="{BE9DD43E-3198-54BE-4947-7CC630D255A9}"/>
              </a:ext>
            </a:extLst>
          </p:cNvPr>
          <p:cNvGrpSpPr/>
          <p:nvPr/>
        </p:nvGrpSpPr>
        <p:grpSpPr>
          <a:xfrm>
            <a:off x="1251623" y="1465150"/>
            <a:ext cx="4354754" cy="4992918"/>
            <a:chOff x="1239657" y="999919"/>
            <a:chExt cx="4354754" cy="4992918"/>
          </a:xfrm>
        </p:grpSpPr>
        <p:pic>
          <p:nvPicPr>
            <p:cNvPr id="5" name="図 4">
              <a:extLst>
                <a:ext uri="{FF2B5EF4-FFF2-40B4-BE49-F238E27FC236}">
                  <a16:creationId xmlns:a16="http://schemas.microsoft.com/office/drawing/2014/main" id="{51FCB0CB-7FDC-DD24-F1EA-4CC9737A9C3C}"/>
                </a:ext>
              </a:extLst>
            </p:cNvPr>
            <p:cNvPicPr>
              <a:picLocks noChangeAspect="1"/>
            </p:cNvPicPr>
            <p:nvPr/>
          </p:nvPicPr>
          <p:blipFill>
            <a:blip r:embed="rId2"/>
            <a:stretch>
              <a:fillRect/>
            </a:stretch>
          </p:blipFill>
          <p:spPr>
            <a:xfrm>
              <a:off x="1239657" y="999919"/>
              <a:ext cx="4354754" cy="4992918"/>
            </a:xfrm>
            <a:prstGeom prst="rect">
              <a:avLst/>
            </a:prstGeom>
          </p:spPr>
        </p:pic>
        <p:sp>
          <p:nvSpPr>
            <p:cNvPr id="6" name="正方形/長方形 5">
              <a:extLst>
                <a:ext uri="{FF2B5EF4-FFF2-40B4-BE49-F238E27FC236}">
                  <a16:creationId xmlns:a16="http://schemas.microsoft.com/office/drawing/2014/main" id="{84B187B0-3D92-5BE2-18EB-8CAE232ACB00}"/>
                </a:ext>
              </a:extLst>
            </p:cNvPr>
            <p:cNvSpPr/>
            <p:nvPr/>
          </p:nvSpPr>
          <p:spPr>
            <a:xfrm>
              <a:off x="3518718" y="1540880"/>
              <a:ext cx="1383463" cy="37631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グラフィックス 6" descr="カーソル 単色塗りつぶし">
              <a:extLst>
                <a:ext uri="{FF2B5EF4-FFF2-40B4-BE49-F238E27FC236}">
                  <a16:creationId xmlns:a16="http://schemas.microsoft.com/office/drawing/2014/main" id="{EC5F2D42-641F-85BA-ABE2-D910DB9FB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56581" y="1737624"/>
              <a:ext cx="468000" cy="468000"/>
            </a:xfrm>
            <a:prstGeom prst="rect">
              <a:avLst/>
            </a:prstGeom>
          </p:spPr>
        </p:pic>
      </p:grpSp>
      <p:sp>
        <p:nvSpPr>
          <p:cNvPr id="3" name="スライド番号プレースホルダー 2">
            <a:extLst>
              <a:ext uri="{FF2B5EF4-FFF2-40B4-BE49-F238E27FC236}">
                <a16:creationId xmlns:a16="http://schemas.microsoft.com/office/drawing/2014/main" id="{34ECAB74-E24D-093D-CC01-B3778AD1B262}"/>
              </a:ext>
            </a:extLst>
          </p:cNvPr>
          <p:cNvSpPr>
            <a:spLocks noGrp="1"/>
          </p:cNvSpPr>
          <p:nvPr>
            <p:ph type="sldNum" sz="quarter" idx="12"/>
          </p:nvPr>
        </p:nvSpPr>
        <p:spPr/>
        <p:txBody>
          <a:bodyPr/>
          <a:lstStyle/>
          <a:p>
            <a:fld id="{D8B9F07B-A662-420A-BE26-3BB95A8E389F}" type="slidenum">
              <a:rPr kumimoji="1" lang="ja-JP" altLang="en-US" smtClean="0"/>
              <a:t>41</a:t>
            </a:fld>
            <a:endParaRPr kumimoji="1" lang="ja-JP" altLang="en-US"/>
          </a:p>
        </p:txBody>
      </p:sp>
    </p:spTree>
    <p:extLst>
      <p:ext uri="{BB962C8B-B14F-4D97-AF65-F5344CB8AC3E}">
        <p14:creationId xmlns:p14="http://schemas.microsoft.com/office/powerpoint/2010/main" val="1844610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04990" y="806651"/>
            <a:ext cx="5655133" cy="261610"/>
          </a:xfrm>
          <a:prstGeom prst="rect">
            <a:avLst/>
          </a:prstGeom>
          <a:noFill/>
        </p:spPr>
        <p:txBody>
          <a:bodyPr wrap="square" rtlCol="0">
            <a:spAutoFit/>
          </a:bodyPr>
          <a:lstStyle/>
          <a:p>
            <a:pPr>
              <a:spcBef>
                <a:spcPts val="600"/>
              </a:spcBef>
            </a:pPr>
            <a:r>
              <a:rPr kumimoji="1" lang="ja-JP" altLang="en-US" sz="1100" dirty="0">
                <a:latin typeface="+mn-ea"/>
              </a:rPr>
              <a:t>⑬コーティングの種類を選択しクリックします。ここでは</a:t>
            </a:r>
            <a:r>
              <a:rPr kumimoji="1" lang="en-US" altLang="ja-JP" sz="1100" dirty="0">
                <a:latin typeface="+mn-ea"/>
              </a:rPr>
              <a:t>C</a:t>
            </a:r>
            <a:r>
              <a:rPr kumimoji="1" lang="ja-JP" altLang="en-US" sz="1100" dirty="0">
                <a:latin typeface="+mn-ea"/>
              </a:rPr>
              <a:t>コーティングを選択します。</a:t>
            </a:r>
            <a:endParaRPr kumimoji="1" lang="en-US" altLang="ja-JP" sz="1100" dirty="0">
              <a:latin typeface="+mn-ea"/>
            </a:endParaRPr>
          </a:p>
        </p:txBody>
      </p:sp>
      <p:sp>
        <p:nvSpPr>
          <p:cNvPr id="13" name="テキスト ボックス 12">
            <a:extLst>
              <a:ext uri="{FF2B5EF4-FFF2-40B4-BE49-F238E27FC236}">
                <a16:creationId xmlns:a16="http://schemas.microsoft.com/office/drawing/2014/main" id="{B122A3DC-3454-9ED6-C432-5061C0B3AF25}"/>
              </a:ext>
            </a:extLst>
          </p:cNvPr>
          <p:cNvSpPr txBox="1"/>
          <p:nvPr/>
        </p:nvSpPr>
        <p:spPr>
          <a:xfrm>
            <a:off x="604990" y="7446807"/>
            <a:ext cx="5486239" cy="261610"/>
          </a:xfrm>
          <a:prstGeom prst="rect">
            <a:avLst/>
          </a:prstGeom>
          <a:noFill/>
        </p:spPr>
        <p:txBody>
          <a:bodyPr wrap="square" rtlCol="0">
            <a:spAutoFit/>
          </a:bodyPr>
          <a:lstStyle/>
          <a:p>
            <a:pPr>
              <a:spcBef>
                <a:spcPts val="600"/>
              </a:spcBef>
            </a:pPr>
            <a:r>
              <a:rPr kumimoji="1" lang="ja-JP" altLang="en-US" sz="1100" dirty="0">
                <a:latin typeface="+mn-ea"/>
              </a:rPr>
              <a:t>⑭コーティングの種類選択後、確定をクリックします。</a:t>
            </a:r>
            <a:endParaRPr kumimoji="1" lang="en-US" altLang="ja-JP" sz="1100" dirty="0">
              <a:latin typeface="+mn-ea"/>
            </a:endParaRPr>
          </a:p>
        </p:txBody>
      </p:sp>
      <p:grpSp>
        <p:nvGrpSpPr>
          <p:cNvPr id="16" name="グループ化 15">
            <a:extLst>
              <a:ext uri="{FF2B5EF4-FFF2-40B4-BE49-F238E27FC236}">
                <a16:creationId xmlns:a16="http://schemas.microsoft.com/office/drawing/2014/main" id="{047AAE98-5456-7905-1CC8-934B1C33963E}"/>
              </a:ext>
            </a:extLst>
          </p:cNvPr>
          <p:cNvGrpSpPr/>
          <p:nvPr/>
        </p:nvGrpSpPr>
        <p:grpSpPr>
          <a:xfrm>
            <a:off x="968089" y="1337542"/>
            <a:ext cx="4921822" cy="5928097"/>
            <a:chOff x="968089" y="1337542"/>
            <a:chExt cx="4921822" cy="5928097"/>
          </a:xfrm>
        </p:grpSpPr>
        <p:pic>
          <p:nvPicPr>
            <p:cNvPr id="4" name="図 3">
              <a:extLst>
                <a:ext uri="{FF2B5EF4-FFF2-40B4-BE49-F238E27FC236}">
                  <a16:creationId xmlns:a16="http://schemas.microsoft.com/office/drawing/2014/main" id="{4B07D804-1A7C-E18A-6BC4-3DC117090070}"/>
                </a:ext>
              </a:extLst>
            </p:cNvPr>
            <p:cNvPicPr>
              <a:picLocks noChangeAspect="1"/>
            </p:cNvPicPr>
            <p:nvPr/>
          </p:nvPicPr>
          <p:blipFill>
            <a:blip r:embed="rId2"/>
            <a:stretch>
              <a:fillRect/>
            </a:stretch>
          </p:blipFill>
          <p:spPr>
            <a:xfrm>
              <a:off x="968089" y="1337542"/>
              <a:ext cx="4921822" cy="5541560"/>
            </a:xfrm>
            <a:prstGeom prst="rect">
              <a:avLst/>
            </a:prstGeom>
          </p:spPr>
        </p:pic>
        <p:pic>
          <p:nvPicPr>
            <p:cNvPr id="7" name="グラフィックス 6" descr="カーソル 単色塗りつぶし">
              <a:extLst>
                <a:ext uri="{FF2B5EF4-FFF2-40B4-BE49-F238E27FC236}">
                  <a16:creationId xmlns:a16="http://schemas.microsoft.com/office/drawing/2014/main" id="{EC5F2D42-641F-85BA-ABE2-D910DB9FB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89733" y="4014756"/>
              <a:ext cx="455193" cy="455193"/>
            </a:xfrm>
            <a:prstGeom prst="rect">
              <a:avLst/>
            </a:prstGeom>
          </p:spPr>
        </p:pic>
        <p:sp>
          <p:nvSpPr>
            <p:cNvPr id="6" name="正方形/長方形 5">
              <a:extLst>
                <a:ext uri="{FF2B5EF4-FFF2-40B4-BE49-F238E27FC236}">
                  <a16:creationId xmlns:a16="http://schemas.microsoft.com/office/drawing/2014/main" id="{84B187B0-3D92-5BE2-18EB-8CAE232ACB00}"/>
                </a:ext>
              </a:extLst>
            </p:cNvPr>
            <p:cNvSpPr/>
            <p:nvPr/>
          </p:nvSpPr>
          <p:spPr>
            <a:xfrm>
              <a:off x="5275385" y="4958862"/>
              <a:ext cx="533675" cy="189913"/>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002F19C6-4C4A-AB03-232A-D95EBC3E944B}"/>
                </a:ext>
              </a:extLst>
            </p:cNvPr>
            <p:cNvSpPr txBox="1"/>
            <p:nvPr/>
          </p:nvSpPr>
          <p:spPr>
            <a:xfrm>
              <a:off x="1682885" y="4712641"/>
              <a:ext cx="2778185" cy="246221"/>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事前に登録した金額が自動で入力されます。</a:t>
              </a:r>
              <a:endParaRPr kumimoji="1" lang="en-US" altLang="ja-JP" sz="1000" dirty="0">
                <a:latin typeface="+mn-ea"/>
              </a:endParaRPr>
            </a:p>
          </p:txBody>
        </p:sp>
        <p:sp>
          <p:nvSpPr>
            <p:cNvPr id="12" name="フリーフォーム: 図形 11">
              <a:extLst>
                <a:ext uri="{FF2B5EF4-FFF2-40B4-BE49-F238E27FC236}">
                  <a16:creationId xmlns:a16="http://schemas.microsoft.com/office/drawing/2014/main" id="{D96637A0-EC9E-26F5-CCAD-EA96914AF469}"/>
                </a:ext>
              </a:extLst>
            </p:cNvPr>
            <p:cNvSpPr/>
            <p:nvPr/>
          </p:nvSpPr>
          <p:spPr>
            <a:xfrm>
              <a:off x="4452425" y="4839286"/>
              <a:ext cx="1062110" cy="112542"/>
            </a:xfrm>
            <a:custGeom>
              <a:avLst/>
              <a:gdLst>
                <a:gd name="connsiteX0" fmla="*/ 1062110 w 1062110"/>
                <a:gd name="connsiteY0" fmla="*/ 112542 h 112542"/>
                <a:gd name="connsiteX1" fmla="*/ 738553 w 1062110"/>
                <a:gd name="connsiteY1" fmla="*/ 0 h 112542"/>
                <a:gd name="connsiteX2" fmla="*/ 0 w 1062110"/>
                <a:gd name="connsiteY2" fmla="*/ 0 h 112542"/>
              </a:gdLst>
              <a:ahLst/>
              <a:cxnLst>
                <a:cxn ang="0">
                  <a:pos x="connsiteX0" y="connsiteY0"/>
                </a:cxn>
                <a:cxn ang="0">
                  <a:pos x="connsiteX1" y="connsiteY1"/>
                </a:cxn>
                <a:cxn ang="0">
                  <a:pos x="connsiteX2" y="connsiteY2"/>
                </a:cxn>
              </a:cxnLst>
              <a:rect l="l" t="t" r="r" b="b"/>
              <a:pathLst>
                <a:path w="1062110" h="112542">
                  <a:moveTo>
                    <a:pt x="1062110" y="112542"/>
                  </a:moveTo>
                  <a:lnTo>
                    <a:pt x="738553" y="0"/>
                  </a:lnTo>
                  <a:lnTo>
                    <a:pt x="0"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グラフィックス 13" descr="カーソル 単色塗りつぶし">
              <a:extLst>
                <a:ext uri="{FF2B5EF4-FFF2-40B4-BE49-F238E27FC236}">
                  <a16:creationId xmlns:a16="http://schemas.microsoft.com/office/drawing/2014/main" id="{49413F1A-600E-D982-B673-3201DA96DE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7329" y="6810446"/>
              <a:ext cx="455193" cy="455193"/>
            </a:xfrm>
            <a:prstGeom prst="rect">
              <a:avLst/>
            </a:prstGeom>
          </p:spPr>
        </p:pic>
        <p:sp>
          <p:nvSpPr>
            <p:cNvPr id="15" name="楕円 14">
              <a:extLst>
                <a:ext uri="{FF2B5EF4-FFF2-40B4-BE49-F238E27FC236}">
                  <a16:creationId xmlns:a16="http://schemas.microsoft.com/office/drawing/2014/main" id="{624A848B-F72D-4398-6AB6-0895C52D084C}"/>
                </a:ext>
              </a:extLst>
            </p:cNvPr>
            <p:cNvSpPr/>
            <p:nvPr/>
          </p:nvSpPr>
          <p:spPr>
            <a:xfrm>
              <a:off x="3167563" y="6522595"/>
              <a:ext cx="417363" cy="426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 name="スライド番号プレースホルダー 2">
            <a:extLst>
              <a:ext uri="{FF2B5EF4-FFF2-40B4-BE49-F238E27FC236}">
                <a16:creationId xmlns:a16="http://schemas.microsoft.com/office/drawing/2014/main" id="{4F71E204-6375-6D18-25B2-9DE435BCA038}"/>
              </a:ext>
            </a:extLst>
          </p:cNvPr>
          <p:cNvSpPr>
            <a:spLocks noGrp="1"/>
          </p:cNvSpPr>
          <p:nvPr>
            <p:ph type="sldNum" sz="quarter" idx="12"/>
          </p:nvPr>
        </p:nvSpPr>
        <p:spPr/>
        <p:txBody>
          <a:bodyPr/>
          <a:lstStyle/>
          <a:p>
            <a:fld id="{D8B9F07B-A662-420A-BE26-3BB95A8E389F}" type="slidenum">
              <a:rPr kumimoji="1" lang="ja-JP" altLang="en-US" smtClean="0"/>
              <a:t>42</a:t>
            </a:fld>
            <a:endParaRPr kumimoji="1" lang="ja-JP" altLang="en-US"/>
          </a:p>
        </p:txBody>
      </p:sp>
    </p:spTree>
    <p:extLst>
      <p:ext uri="{BB962C8B-B14F-4D97-AF65-F5344CB8AC3E}">
        <p14:creationId xmlns:p14="http://schemas.microsoft.com/office/powerpoint/2010/main" val="1108190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04990" y="806651"/>
            <a:ext cx="5486239" cy="261610"/>
          </a:xfrm>
          <a:prstGeom prst="rect">
            <a:avLst/>
          </a:prstGeom>
          <a:noFill/>
        </p:spPr>
        <p:txBody>
          <a:bodyPr wrap="square" rtlCol="0">
            <a:spAutoFit/>
          </a:bodyPr>
          <a:lstStyle/>
          <a:p>
            <a:pPr>
              <a:spcBef>
                <a:spcPts val="600"/>
              </a:spcBef>
            </a:pPr>
            <a:r>
              <a:rPr kumimoji="1" lang="ja-JP" altLang="en-US" sz="1100" dirty="0">
                <a:latin typeface="+mn-ea"/>
              </a:rPr>
              <a:t>⑮ディテーリングメニュー画面に戻るので、付帯作業をクリックします。</a:t>
            </a:r>
            <a:endParaRPr kumimoji="1" lang="en-US" altLang="ja-JP" sz="1100" dirty="0">
              <a:latin typeface="+mn-ea"/>
            </a:endParaRPr>
          </a:p>
        </p:txBody>
      </p:sp>
      <p:grpSp>
        <p:nvGrpSpPr>
          <p:cNvPr id="10" name="グループ化 9">
            <a:extLst>
              <a:ext uri="{FF2B5EF4-FFF2-40B4-BE49-F238E27FC236}">
                <a16:creationId xmlns:a16="http://schemas.microsoft.com/office/drawing/2014/main" id="{BE9DD43E-3198-54BE-4947-7CC630D255A9}"/>
              </a:ext>
            </a:extLst>
          </p:cNvPr>
          <p:cNvGrpSpPr/>
          <p:nvPr/>
        </p:nvGrpSpPr>
        <p:grpSpPr>
          <a:xfrm>
            <a:off x="1251623" y="1337542"/>
            <a:ext cx="4354754" cy="4992918"/>
            <a:chOff x="1239657" y="999919"/>
            <a:chExt cx="4354754" cy="4992918"/>
          </a:xfrm>
        </p:grpSpPr>
        <p:pic>
          <p:nvPicPr>
            <p:cNvPr id="5" name="図 4">
              <a:extLst>
                <a:ext uri="{FF2B5EF4-FFF2-40B4-BE49-F238E27FC236}">
                  <a16:creationId xmlns:a16="http://schemas.microsoft.com/office/drawing/2014/main" id="{51FCB0CB-7FDC-DD24-F1EA-4CC9737A9C3C}"/>
                </a:ext>
              </a:extLst>
            </p:cNvPr>
            <p:cNvPicPr>
              <a:picLocks noChangeAspect="1"/>
            </p:cNvPicPr>
            <p:nvPr/>
          </p:nvPicPr>
          <p:blipFill>
            <a:blip r:embed="rId2"/>
            <a:stretch>
              <a:fillRect/>
            </a:stretch>
          </p:blipFill>
          <p:spPr>
            <a:xfrm>
              <a:off x="1239657" y="999919"/>
              <a:ext cx="4354754" cy="4992918"/>
            </a:xfrm>
            <a:prstGeom prst="rect">
              <a:avLst/>
            </a:prstGeom>
          </p:spPr>
        </p:pic>
        <p:sp>
          <p:nvSpPr>
            <p:cNvPr id="6" name="正方形/長方形 5">
              <a:extLst>
                <a:ext uri="{FF2B5EF4-FFF2-40B4-BE49-F238E27FC236}">
                  <a16:creationId xmlns:a16="http://schemas.microsoft.com/office/drawing/2014/main" id="{84B187B0-3D92-5BE2-18EB-8CAE232ACB00}"/>
                </a:ext>
              </a:extLst>
            </p:cNvPr>
            <p:cNvSpPr/>
            <p:nvPr/>
          </p:nvSpPr>
          <p:spPr>
            <a:xfrm>
              <a:off x="1656851" y="2919513"/>
              <a:ext cx="1383463" cy="37631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グラフィックス 6" descr="カーソル 単色塗りつぶし">
              <a:extLst>
                <a:ext uri="{FF2B5EF4-FFF2-40B4-BE49-F238E27FC236}">
                  <a16:creationId xmlns:a16="http://schemas.microsoft.com/office/drawing/2014/main" id="{EC5F2D42-641F-85BA-ABE2-D910DB9FB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14582" y="3107670"/>
              <a:ext cx="468000" cy="468000"/>
            </a:xfrm>
            <a:prstGeom prst="rect">
              <a:avLst/>
            </a:prstGeom>
          </p:spPr>
        </p:pic>
      </p:grpSp>
      <p:sp>
        <p:nvSpPr>
          <p:cNvPr id="3" name="スライド番号プレースホルダー 2">
            <a:extLst>
              <a:ext uri="{FF2B5EF4-FFF2-40B4-BE49-F238E27FC236}">
                <a16:creationId xmlns:a16="http://schemas.microsoft.com/office/drawing/2014/main" id="{8DF740E7-0124-3548-0C50-24949D5BD07E}"/>
              </a:ext>
            </a:extLst>
          </p:cNvPr>
          <p:cNvSpPr>
            <a:spLocks noGrp="1"/>
          </p:cNvSpPr>
          <p:nvPr>
            <p:ph type="sldNum" sz="quarter" idx="12"/>
          </p:nvPr>
        </p:nvSpPr>
        <p:spPr/>
        <p:txBody>
          <a:bodyPr/>
          <a:lstStyle/>
          <a:p>
            <a:fld id="{D8B9F07B-A662-420A-BE26-3BB95A8E389F}" type="slidenum">
              <a:rPr kumimoji="1" lang="ja-JP" altLang="en-US" smtClean="0"/>
              <a:t>43</a:t>
            </a:fld>
            <a:endParaRPr kumimoji="1" lang="ja-JP" altLang="en-US"/>
          </a:p>
        </p:txBody>
      </p:sp>
    </p:spTree>
    <p:extLst>
      <p:ext uri="{BB962C8B-B14F-4D97-AF65-F5344CB8AC3E}">
        <p14:creationId xmlns:p14="http://schemas.microsoft.com/office/powerpoint/2010/main" val="39252861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757389" y="6603868"/>
            <a:ext cx="5486239" cy="261610"/>
          </a:xfrm>
          <a:prstGeom prst="rect">
            <a:avLst/>
          </a:prstGeom>
          <a:noFill/>
        </p:spPr>
        <p:txBody>
          <a:bodyPr wrap="square" rtlCol="0">
            <a:spAutoFit/>
          </a:bodyPr>
          <a:lstStyle/>
          <a:p>
            <a:pPr>
              <a:spcBef>
                <a:spcPts val="600"/>
              </a:spcBef>
            </a:pPr>
            <a:r>
              <a:rPr kumimoji="1" lang="ja-JP" altLang="en-US" sz="1100" dirty="0">
                <a:latin typeface="+mn-ea"/>
              </a:rPr>
              <a:t>⑯作業工数を入力します。</a:t>
            </a:r>
            <a:endParaRPr kumimoji="1" lang="en-US" altLang="ja-JP" sz="1100" dirty="0">
              <a:latin typeface="+mn-ea"/>
            </a:endParaRPr>
          </a:p>
        </p:txBody>
      </p:sp>
      <p:sp>
        <p:nvSpPr>
          <p:cNvPr id="14" name="テキスト ボックス 13">
            <a:extLst>
              <a:ext uri="{FF2B5EF4-FFF2-40B4-BE49-F238E27FC236}">
                <a16:creationId xmlns:a16="http://schemas.microsoft.com/office/drawing/2014/main" id="{8F6C12F8-18E6-0AF2-C8D2-03AA4BCE6FBB}"/>
              </a:ext>
            </a:extLst>
          </p:cNvPr>
          <p:cNvSpPr txBox="1"/>
          <p:nvPr/>
        </p:nvSpPr>
        <p:spPr>
          <a:xfrm>
            <a:off x="757390" y="959051"/>
            <a:ext cx="5486239" cy="261610"/>
          </a:xfrm>
          <a:prstGeom prst="rect">
            <a:avLst/>
          </a:prstGeom>
          <a:noFill/>
        </p:spPr>
        <p:txBody>
          <a:bodyPr wrap="square" rtlCol="0">
            <a:spAutoFit/>
          </a:bodyPr>
          <a:lstStyle/>
          <a:p>
            <a:pPr>
              <a:spcBef>
                <a:spcPts val="600"/>
              </a:spcBef>
            </a:pPr>
            <a:r>
              <a:rPr kumimoji="1" lang="ja-JP" altLang="en-US" sz="1100" dirty="0">
                <a:latin typeface="+mn-ea"/>
              </a:rPr>
              <a:t>⑯付帯作業内容を入力します。</a:t>
            </a:r>
            <a:endParaRPr kumimoji="1" lang="en-US" altLang="ja-JP" sz="1100" dirty="0">
              <a:latin typeface="+mn-ea"/>
            </a:endParaRPr>
          </a:p>
        </p:txBody>
      </p:sp>
      <p:sp>
        <p:nvSpPr>
          <p:cNvPr id="17" name="テキスト ボックス 16">
            <a:extLst>
              <a:ext uri="{FF2B5EF4-FFF2-40B4-BE49-F238E27FC236}">
                <a16:creationId xmlns:a16="http://schemas.microsoft.com/office/drawing/2014/main" id="{D60EE7A3-303E-307B-64B6-F1C4B497D6D9}"/>
              </a:ext>
            </a:extLst>
          </p:cNvPr>
          <p:cNvSpPr txBox="1"/>
          <p:nvPr/>
        </p:nvSpPr>
        <p:spPr>
          <a:xfrm>
            <a:off x="757389" y="7006334"/>
            <a:ext cx="5486239" cy="261610"/>
          </a:xfrm>
          <a:prstGeom prst="rect">
            <a:avLst/>
          </a:prstGeom>
          <a:noFill/>
        </p:spPr>
        <p:txBody>
          <a:bodyPr wrap="square" rtlCol="0">
            <a:spAutoFit/>
          </a:bodyPr>
          <a:lstStyle/>
          <a:p>
            <a:pPr>
              <a:spcBef>
                <a:spcPts val="600"/>
              </a:spcBef>
            </a:pPr>
            <a:r>
              <a:rPr kumimoji="1" lang="ja-JP" altLang="en-US" sz="1100" dirty="0">
                <a:latin typeface="+mn-ea"/>
              </a:rPr>
              <a:t>⑰作業内容と作業工数を入力後、計算をクリックします。</a:t>
            </a:r>
            <a:endParaRPr kumimoji="1" lang="en-US" altLang="ja-JP" sz="1100" dirty="0">
              <a:latin typeface="+mn-ea"/>
            </a:endParaRPr>
          </a:p>
        </p:txBody>
      </p:sp>
      <p:sp>
        <p:nvSpPr>
          <p:cNvPr id="24" name="テキスト ボックス 23">
            <a:extLst>
              <a:ext uri="{FF2B5EF4-FFF2-40B4-BE49-F238E27FC236}">
                <a16:creationId xmlns:a16="http://schemas.microsoft.com/office/drawing/2014/main" id="{42D05A64-8082-2AB7-A5EE-517A0E969B35}"/>
              </a:ext>
            </a:extLst>
          </p:cNvPr>
          <p:cNvSpPr txBox="1"/>
          <p:nvPr/>
        </p:nvSpPr>
        <p:spPr>
          <a:xfrm>
            <a:off x="757388" y="7408800"/>
            <a:ext cx="5486239" cy="261610"/>
          </a:xfrm>
          <a:prstGeom prst="rect">
            <a:avLst/>
          </a:prstGeom>
          <a:noFill/>
        </p:spPr>
        <p:txBody>
          <a:bodyPr wrap="square" rtlCol="0">
            <a:spAutoFit/>
          </a:bodyPr>
          <a:lstStyle/>
          <a:p>
            <a:pPr>
              <a:spcBef>
                <a:spcPts val="600"/>
              </a:spcBef>
            </a:pPr>
            <a:r>
              <a:rPr kumimoji="1" lang="ja-JP" altLang="en-US" sz="1100" dirty="0">
                <a:latin typeface="+mn-ea"/>
              </a:rPr>
              <a:t>⑱料金が入力されたことを確認し、確定をクリックします。</a:t>
            </a:r>
            <a:endParaRPr kumimoji="1" lang="en-US" altLang="ja-JP" sz="1100" dirty="0">
              <a:latin typeface="+mn-ea"/>
            </a:endParaRPr>
          </a:p>
        </p:txBody>
      </p:sp>
      <p:grpSp>
        <p:nvGrpSpPr>
          <p:cNvPr id="27" name="グループ化 26">
            <a:extLst>
              <a:ext uri="{FF2B5EF4-FFF2-40B4-BE49-F238E27FC236}">
                <a16:creationId xmlns:a16="http://schemas.microsoft.com/office/drawing/2014/main" id="{3B4CFAD8-A5E6-CC3D-7615-1F73041D43DF}"/>
              </a:ext>
            </a:extLst>
          </p:cNvPr>
          <p:cNvGrpSpPr/>
          <p:nvPr/>
        </p:nvGrpSpPr>
        <p:grpSpPr>
          <a:xfrm>
            <a:off x="946745" y="1373244"/>
            <a:ext cx="5749906" cy="5230624"/>
            <a:chOff x="946745" y="1357773"/>
            <a:chExt cx="5749906" cy="5230624"/>
          </a:xfrm>
        </p:grpSpPr>
        <p:pic>
          <p:nvPicPr>
            <p:cNvPr id="4" name="図 3">
              <a:extLst>
                <a:ext uri="{FF2B5EF4-FFF2-40B4-BE49-F238E27FC236}">
                  <a16:creationId xmlns:a16="http://schemas.microsoft.com/office/drawing/2014/main" id="{F5C3CE7E-5F9D-17B3-2706-A7995BC16DC1}"/>
                </a:ext>
              </a:extLst>
            </p:cNvPr>
            <p:cNvPicPr>
              <a:picLocks noChangeAspect="1"/>
            </p:cNvPicPr>
            <p:nvPr/>
          </p:nvPicPr>
          <p:blipFill>
            <a:blip r:embed="rId2"/>
            <a:stretch>
              <a:fillRect/>
            </a:stretch>
          </p:blipFill>
          <p:spPr>
            <a:xfrm>
              <a:off x="946745" y="1357773"/>
              <a:ext cx="4600135" cy="4969318"/>
            </a:xfrm>
            <a:prstGeom prst="rect">
              <a:avLst/>
            </a:prstGeom>
          </p:spPr>
        </p:pic>
        <p:sp>
          <p:nvSpPr>
            <p:cNvPr id="8" name="正方形/長方形 7">
              <a:extLst>
                <a:ext uri="{FF2B5EF4-FFF2-40B4-BE49-F238E27FC236}">
                  <a16:creationId xmlns:a16="http://schemas.microsoft.com/office/drawing/2014/main" id="{EF368305-AEC8-A4B0-7BF5-E55914CE48B4}"/>
                </a:ext>
              </a:extLst>
            </p:cNvPr>
            <p:cNvSpPr/>
            <p:nvPr/>
          </p:nvSpPr>
          <p:spPr>
            <a:xfrm>
              <a:off x="1371052" y="2307102"/>
              <a:ext cx="879780" cy="140678"/>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a:extLst>
                <a:ext uri="{FF2B5EF4-FFF2-40B4-BE49-F238E27FC236}">
                  <a16:creationId xmlns:a16="http://schemas.microsoft.com/office/drawing/2014/main" id="{4CCFBA3A-9863-BFF7-9F72-876EB068A7A8}"/>
                </a:ext>
              </a:extLst>
            </p:cNvPr>
            <p:cNvSpPr/>
            <p:nvPr/>
          </p:nvSpPr>
          <p:spPr>
            <a:xfrm>
              <a:off x="2984898" y="1842868"/>
              <a:ext cx="698286" cy="126610"/>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89578A4D-4881-DB4F-BAE5-36F870C6C8AA}"/>
                </a:ext>
              </a:extLst>
            </p:cNvPr>
            <p:cNvSpPr txBox="1"/>
            <p:nvPr/>
          </p:nvSpPr>
          <p:spPr>
            <a:xfrm>
              <a:off x="3743938" y="1478428"/>
              <a:ext cx="2952713"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事前に登録した価格が自動入力されます。</a:t>
              </a:r>
              <a:endParaRPr kumimoji="1" lang="en-US" altLang="ja-JP" sz="1100" dirty="0">
                <a:latin typeface="+mn-ea"/>
              </a:endParaRPr>
            </a:p>
          </p:txBody>
        </p:sp>
        <p:sp>
          <p:nvSpPr>
            <p:cNvPr id="13" name="フリーフォーム: 図形 12">
              <a:extLst>
                <a:ext uri="{FF2B5EF4-FFF2-40B4-BE49-F238E27FC236}">
                  <a16:creationId xmlns:a16="http://schemas.microsoft.com/office/drawing/2014/main" id="{A956E454-2E51-E792-F810-ADD0A828B642}"/>
                </a:ext>
              </a:extLst>
            </p:cNvPr>
            <p:cNvSpPr/>
            <p:nvPr/>
          </p:nvSpPr>
          <p:spPr>
            <a:xfrm>
              <a:off x="3678702" y="1730326"/>
              <a:ext cx="640080" cy="203982"/>
            </a:xfrm>
            <a:custGeom>
              <a:avLst/>
              <a:gdLst>
                <a:gd name="connsiteX0" fmla="*/ 0 w 640080"/>
                <a:gd name="connsiteY0" fmla="*/ 203982 h 203982"/>
                <a:gd name="connsiteX1" fmla="*/ 443132 w 640080"/>
                <a:gd name="connsiteY1" fmla="*/ 196948 h 203982"/>
                <a:gd name="connsiteX2" fmla="*/ 640080 w 640080"/>
                <a:gd name="connsiteY2" fmla="*/ 0 h 203982"/>
              </a:gdLst>
              <a:ahLst/>
              <a:cxnLst>
                <a:cxn ang="0">
                  <a:pos x="connsiteX0" y="connsiteY0"/>
                </a:cxn>
                <a:cxn ang="0">
                  <a:pos x="connsiteX1" y="connsiteY1"/>
                </a:cxn>
                <a:cxn ang="0">
                  <a:pos x="connsiteX2" y="connsiteY2"/>
                </a:cxn>
              </a:cxnLst>
              <a:rect l="l" t="t" r="r" b="b"/>
              <a:pathLst>
                <a:path w="640080" h="203982">
                  <a:moveTo>
                    <a:pt x="0" y="203982"/>
                  </a:moveTo>
                  <a:lnTo>
                    <a:pt x="443132" y="196948"/>
                  </a:lnTo>
                  <a:lnTo>
                    <a:pt x="640080"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84B187B0-3D92-5BE2-18EB-8CAE232ACB00}"/>
                </a:ext>
              </a:extLst>
            </p:cNvPr>
            <p:cNvSpPr/>
            <p:nvPr/>
          </p:nvSpPr>
          <p:spPr>
            <a:xfrm>
              <a:off x="4691575" y="2299181"/>
              <a:ext cx="494445" cy="169258"/>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テキスト ボックス 14">
              <a:extLst>
                <a:ext uri="{FF2B5EF4-FFF2-40B4-BE49-F238E27FC236}">
                  <a16:creationId xmlns:a16="http://schemas.microsoft.com/office/drawing/2014/main" id="{F6F39DA5-90BE-ECD5-D8B7-D867B575FCC0}"/>
                </a:ext>
              </a:extLst>
            </p:cNvPr>
            <p:cNvSpPr txBox="1"/>
            <p:nvPr/>
          </p:nvSpPr>
          <p:spPr>
            <a:xfrm>
              <a:off x="3743937" y="2881636"/>
              <a:ext cx="2952713"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作業に掛かった時間を入力してください。</a:t>
              </a:r>
              <a:endParaRPr kumimoji="1" lang="en-US" altLang="ja-JP" sz="1100" dirty="0">
                <a:latin typeface="+mn-ea"/>
              </a:endParaRPr>
            </a:p>
          </p:txBody>
        </p:sp>
        <p:sp>
          <p:nvSpPr>
            <p:cNvPr id="16" name="フリーフォーム: 図形 15">
              <a:extLst>
                <a:ext uri="{FF2B5EF4-FFF2-40B4-BE49-F238E27FC236}">
                  <a16:creationId xmlns:a16="http://schemas.microsoft.com/office/drawing/2014/main" id="{317B04A3-8A17-9DCE-ED40-D1E6EA213171}"/>
                </a:ext>
              </a:extLst>
            </p:cNvPr>
            <p:cNvSpPr/>
            <p:nvPr/>
          </p:nvSpPr>
          <p:spPr>
            <a:xfrm>
              <a:off x="4431323" y="2490748"/>
              <a:ext cx="485335" cy="372794"/>
            </a:xfrm>
            <a:custGeom>
              <a:avLst/>
              <a:gdLst>
                <a:gd name="connsiteX0" fmla="*/ 485335 w 485335"/>
                <a:gd name="connsiteY0" fmla="*/ 0 h 372794"/>
                <a:gd name="connsiteX1" fmla="*/ 0 w 485335"/>
                <a:gd name="connsiteY1" fmla="*/ 182880 h 372794"/>
                <a:gd name="connsiteX2" fmla="*/ 0 w 485335"/>
                <a:gd name="connsiteY2" fmla="*/ 372794 h 372794"/>
              </a:gdLst>
              <a:ahLst/>
              <a:cxnLst>
                <a:cxn ang="0">
                  <a:pos x="connsiteX0" y="connsiteY0"/>
                </a:cxn>
                <a:cxn ang="0">
                  <a:pos x="connsiteX1" y="connsiteY1"/>
                </a:cxn>
                <a:cxn ang="0">
                  <a:pos x="connsiteX2" y="connsiteY2"/>
                </a:cxn>
              </a:cxnLst>
              <a:rect l="l" t="t" r="r" b="b"/>
              <a:pathLst>
                <a:path w="485335" h="372794">
                  <a:moveTo>
                    <a:pt x="485335" y="0"/>
                  </a:moveTo>
                  <a:lnTo>
                    <a:pt x="0" y="182880"/>
                  </a:lnTo>
                  <a:lnTo>
                    <a:pt x="0" y="372794"/>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681BFADD-0FED-9EE1-F913-CD028A2173C5}"/>
                </a:ext>
              </a:extLst>
            </p:cNvPr>
            <p:cNvSpPr/>
            <p:nvPr/>
          </p:nvSpPr>
          <p:spPr>
            <a:xfrm>
              <a:off x="3042103" y="3780161"/>
              <a:ext cx="417363" cy="426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グラフィックス 6" descr="カーソル 単色塗りつぶし">
              <a:extLst>
                <a:ext uri="{FF2B5EF4-FFF2-40B4-BE49-F238E27FC236}">
                  <a16:creationId xmlns:a16="http://schemas.microsoft.com/office/drawing/2014/main" id="{EC5F2D42-641F-85BA-ABE2-D910DB9FB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75937" y="4043495"/>
              <a:ext cx="468000" cy="468000"/>
            </a:xfrm>
            <a:prstGeom prst="rect">
              <a:avLst/>
            </a:prstGeom>
          </p:spPr>
        </p:pic>
        <p:sp>
          <p:nvSpPr>
            <p:cNvPr id="19" name="正方形/長方形 18">
              <a:extLst>
                <a:ext uri="{FF2B5EF4-FFF2-40B4-BE49-F238E27FC236}">
                  <a16:creationId xmlns:a16="http://schemas.microsoft.com/office/drawing/2014/main" id="{9A40F97E-F491-E7D2-F1D2-9895C767B5F7}"/>
                </a:ext>
              </a:extLst>
            </p:cNvPr>
            <p:cNvSpPr/>
            <p:nvPr/>
          </p:nvSpPr>
          <p:spPr>
            <a:xfrm>
              <a:off x="4965895" y="4570273"/>
              <a:ext cx="480440" cy="126610"/>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テキスト ボックス 19">
              <a:extLst>
                <a:ext uri="{FF2B5EF4-FFF2-40B4-BE49-F238E27FC236}">
                  <a16:creationId xmlns:a16="http://schemas.microsoft.com/office/drawing/2014/main" id="{51A9B0EF-D433-E423-3FEB-6375D0C3AD94}"/>
                </a:ext>
              </a:extLst>
            </p:cNvPr>
            <p:cNvSpPr txBox="1"/>
            <p:nvPr/>
          </p:nvSpPr>
          <p:spPr>
            <a:xfrm>
              <a:off x="5220293" y="4154891"/>
              <a:ext cx="1475605"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料金が入力されます。</a:t>
              </a:r>
              <a:endParaRPr kumimoji="1" lang="en-US" altLang="ja-JP" sz="1100" dirty="0">
                <a:latin typeface="+mn-ea"/>
              </a:endParaRPr>
            </a:p>
          </p:txBody>
        </p:sp>
        <p:sp>
          <p:nvSpPr>
            <p:cNvPr id="23" name="フリーフォーム: 図形 22">
              <a:extLst>
                <a:ext uri="{FF2B5EF4-FFF2-40B4-BE49-F238E27FC236}">
                  <a16:creationId xmlns:a16="http://schemas.microsoft.com/office/drawing/2014/main" id="{22543455-FDDF-6F70-C58E-16C1C096E31D}"/>
                </a:ext>
              </a:extLst>
            </p:cNvPr>
            <p:cNvSpPr/>
            <p:nvPr/>
          </p:nvSpPr>
          <p:spPr>
            <a:xfrm>
              <a:off x="5416062" y="4418022"/>
              <a:ext cx="604910" cy="218049"/>
            </a:xfrm>
            <a:custGeom>
              <a:avLst/>
              <a:gdLst>
                <a:gd name="connsiteX0" fmla="*/ 604910 w 604910"/>
                <a:gd name="connsiteY0" fmla="*/ 0 h 218049"/>
                <a:gd name="connsiteX1" fmla="*/ 464233 w 604910"/>
                <a:gd name="connsiteY1" fmla="*/ 218049 h 218049"/>
                <a:gd name="connsiteX2" fmla="*/ 0 w 604910"/>
                <a:gd name="connsiteY2" fmla="*/ 218049 h 218049"/>
              </a:gdLst>
              <a:ahLst/>
              <a:cxnLst>
                <a:cxn ang="0">
                  <a:pos x="connsiteX0" y="connsiteY0"/>
                </a:cxn>
                <a:cxn ang="0">
                  <a:pos x="connsiteX1" y="connsiteY1"/>
                </a:cxn>
                <a:cxn ang="0">
                  <a:pos x="connsiteX2" y="connsiteY2"/>
                </a:cxn>
              </a:cxnLst>
              <a:rect l="l" t="t" r="r" b="b"/>
              <a:pathLst>
                <a:path w="604910" h="218049">
                  <a:moveTo>
                    <a:pt x="604910" y="0"/>
                  </a:moveTo>
                  <a:lnTo>
                    <a:pt x="464233" y="218049"/>
                  </a:lnTo>
                  <a:lnTo>
                    <a:pt x="0" y="218049"/>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3D2C187F-2655-8671-FCA6-91D71ED1683B}"/>
                </a:ext>
              </a:extLst>
            </p:cNvPr>
            <p:cNvSpPr/>
            <p:nvPr/>
          </p:nvSpPr>
          <p:spPr>
            <a:xfrm>
              <a:off x="3104257" y="5970464"/>
              <a:ext cx="417363" cy="426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6" name="グラフィックス 25" descr="カーソル 単色塗りつぶし">
              <a:extLst>
                <a:ext uri="{FF2B5EF4-FFF2-40B4-BE49-F238E27FC236}">
                  <a16:creationId xmlns:a16="http://schemas.microsoft.com/office/drawing/2014/main" id="{86BA25F5-F09F-EA11-8309-4A2938A31B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7008" y="6120397"/>
              <a:ext cx="468000" cy="468000"/>
            </a:xfrm>
            <a:prstGeom prst="rect">
              <a:avLst/>
            </a:prstGeom>
          </p:spPr>
        </p:pic>
      </p:grpSp>
      <p:sp>
        <p:nvSpPr>
          <p:cNvPr id="3" name="スライド番号プレースホルダー 2">
            <a:extLst>
              <a:ext uri="{FF2B5EF4-FFF2-40B4-BE49-F238E27FC236}">
                <a16:creationId xmlns:a16="http://schemas.microsoft.com/office/drawing/2014/main" id="{52509A2F-42F2-F813-B50C-DCE1DE26F3E2}"/>
              </a:ext>
            </a:extLst>
          </p:cNvPr>
          <p:cNvSpPr>
            <a:spLocks noGrp="1"/>
          </p:cNvSpPr>
          <p:nvPr>
            <p:ph type="sldNum" sz="quarter" idx="12"/>
          </p:nvPr>
        </p:nvSpPr>
        <p:spPr/>
        <p:txBody>
          <a:bodyPr/>
          <a:lstStyle/>
          <a:p>
            <a:fld id="{D8B9F07B-A662-420A-BE26-3BB95A8E389F}" type="slidenum">
              <a:rPr kumimoji="1" lang="ja-JP" altLang="en-US" smtClean="0"/>
              <a:t>44</a:t>
            </a:fld>
            <a:endParaRPr kumimoji="1" lang="ja-JP" altLang="en-US"/>
          </a:p>
        </p:txBody>
      </p:sp>
    </p:spTree>
    <p:extLst>
      <p:ext uri="{BB962C8B-B14F-4D97-AF65-F5344CB8AC3E}">
        <p14:creationId xmlns:p14="http://schemas.microsoft.com/office/powerpoint/2010/main" val="3333754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177710"/>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541756" y="1134556"/>
            <a:ext cx="5774488" cy="430887"/>
          </a:xfrm>
          <a:prstGeom prst="rect">
            <a:avLst/>
          </a:prstGeom>
          <a:solidFill>
            <a:srgbClr val="FFFF00">
              <a:alpha val="47000"/>
            </a:srgbClr>
          </a:solidFill>
        </p:spPr>
        <p:txBody>
          <a:bodyPr wrap="square" rtlCol="0">
            <a:spAutoFit/>
          </a:bodyPr>
          <a:lstStyle/>
          <a:p>
            <a:pPr>
              <a:spcBef>
                <a:spcPts val="600"/>
              </a:spcBef>
            </a:pPr>
            <a:r>
              <a:rPr kumimoji="1" lang="ja-JP" altLang="en-US" sz="1100" dirty="0">
                <a:latin typeface="+mn-ea"/>
              </a:rPr>
              <a:t>作業前にお客様の車両状態をチェックし情報を残しておくことで、作業後のトラブル防止につながります。</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9AE67DC1-79AE-AF55-01A9-2E42755D8314}"/>
              </a:ext>
            </a:extLst>
          </p:cNvPr>
          <p:cNvSpPr>
            <a:spLocks noGrp="1"/>
          </p:cNvSpPr>
          <p:nvPr>
            <p:ph type="sldNum" sz="quarter" idx="12"/>
          </p:nvPr>
        </p:nvSpPr>
        <p:spPr/>
        <p:txBody>
          <a:bodyPr/>
          <a:lstStyle/>
          <a:p>
            <a:fld id="{D8B9F07B-A662-420A-BE26-3BB95A8E389F}" type="slidenum">
              <a:rPr kumimoji="1" lang="ja-JP" altLang="en-US" smtClean="0"/>
              <a:t>45</a:t>
            </a:fld>
            <a:endParaRPr kumimoji="1" lang="ja-JP" altLang="en-US"/>
          </a:p>
        </p:txBody>
      </p:sp>
      <p:grpSp>
        <p:nvGrpSpPr>
          <p:cNvPr id="4" name="グループ化 3">
            <a:extLst>
              <a:ext uri="{FF2B5EF4-FFF2-40B4-BE49-F238E27FC236}">
                <a16:creationId xmlns:a16="http://schemas.microsoft.com/office/drawing/2014/main" id="{1A9DA983-D315-7255-CFF4-01B00AADEB31}"/>
              </a:ext>
            </a:extLst>
          </p:cNvPr>
          <p:cNvGrpSpPr/>
          <p:nvPr/>
        </p:nvGrpSpPr>
        <p:grpSpPr>
          <a:xfrm>
            <a:off x="720969" y="2050157"/>
            <a:ext cx="5416062" cy="6043844"/>
            <a:chOff x="720969" y="1337542"/>
            <a:chExt cx="5416062" cy="6043844"/>
          </a:xfrm>
        </p:grpSpPr>
        <p:pic>
          <p:nvPicPr>
            <p:cNvPr id="9" name="図 8">
              <a:extLst>
                <a:ext uri="{FF2B5EF4-FFF2-40B4-BE49-F238E27FC236}">
                  <a16:creationId xmlns:a16="http://schemas.microsoft.com/office/drawing/2014/main" id="{70F05569-DDB3-CEEC-FB41-7BC55BCFED11}"/>
                </a:ext>
              </a:extLst>
            </p:cNvPr>
            <p:cNvPicPr>
              <a:picLocks noChangeAspect="1"/>
            </p:cNvPicPr>
            <p:nvPr/>
          </p:nvPicPr>
          <p:blipFill>
            <a:blip r:embed="rId2"/>
            <a:stretch>
              <a:fillRect/>
            </a:stretch>
          </p:blipFill>
          <p:spPr>
            <a:xfrm>
              <a:off x="720969" y="1337542"/>
              <a:ext cx="5416062" cy="6043844"/>
            </a:xfrm>
            <a:prstGeom prst="rect">
              <a:avLst/>
            </a:prstGeom>
          </p:spPr>
        </p:pic>
        <p:sp>
          <p:nvSpPr>
            <p:cNvPr id="10" name="楕円 9">
              <a:extLst>
                <a:ext uri="{FF2B5EF4-FFF2-40B4-BE49-F238E27FC236}">
                  <a16:creationId xmlns:a16="http://schemas.microsoft.com/office/drawing/2014/main" id="{1FB5D5A8-957B-574C-0710-E340CCD397E0}"/>
                </a:ext>
              </a:extLst>
            </p:cNvPr>
            <p:cNvSpPr/>
            <p:nvPr/>
          </p:nvSpPr>
          <p:spPr>
            <a:xfrm>
              <a:off x="3006765" y="6333263"/>
              <a:ext cx="956604" cy="3262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1" name="グラフィックス 10" descr="カーソル 単色塗りつぶし">
              <a:extLst>
                <a:ext uri="{FF2B5EF4-FFF2-40B4-BE49-F238E27FC236}">
                  <a16:creationId xmlns:a16="http://schemas.microsoft.com/office/drawing/2014/main" id="{1D7B0A5D-C073-FA59-9AA7-6345767430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5067" y="6460746"/>
              <a:ext cx="468000" cy="468000"/>
            </a:xfrm>
            <a:prstGeom prst="rect">
              <a:avLst/>
            </a:prstGeom>
          </p:spPr>
        </p:pic>
      </p:grpSp>
      <p:sp>
        <p:nvSpPr>
          <p:cNvPr id="16" name="テキスト ボックス 15">
            <a:extLst>
              <a:ext uri="{FF2B5EF4-FFF2-40B4-BE49-F238E27FC236}">
                <a16:creationId xmlns:a16="http://schemas.microsoft.com/office/drawing/2014/main" id="{9C12239E-F319-0328-6E78-0513A61BDF53}"/>
              </a:ext>
            </a:extLst>
          </p:cNvPr>
          <p:cNvSpPr txBox="1"/>
          <p:nvPr/>
        </p:nvSpPr>
        <p:spPr>
          <a:xfrm>
            <a:off x="486545" y="712717"/>
            <a:ext cx="5486239" cy="261610"/>
          </a:xfrm>
          <a:prstGeom prst="rect">
            <a:avLst/>
          </a:prstGeom>
          <a:noFill/>
        </p:spPr>
        <p:txBody>
          <a:bodyPr wrap="square" rtlCol="0">
            <a:spAutoFit/>
          </a:bodyPr>
          <a:lstStyle/>
          <a:p>
            <a:pPr>
              <a:spcBef>
                <a:spcPts val="600"/>
              </a:spcBef>
            </a:pPr>
            <a:r>
              <a:rPr kumimoji="1" lang="ja-JP" altLang="en-US" sz="1100" dirty="0">
                <a:latin typeface="+mn-ea"/>
              </a:rPr>
              <a:t>⑲ディテーリングメニュー画面に戻るので、車キズ情報をクリックします。</a:t>
            </a:r>
            <a:endParaRPr kumimoji="1" lang="en-US" altLang="ja-JP" sz="1100" dirty="0">
              <a:latin typeface="+mn-ea"/>
            </a:endParaRPr>
          </a:p>
        </p:txBody>
      </p:sp>
    </p:spTree>
    <p:extLst>
      <p:ext uri="{BB962C8B-B14F-4D97-AF65-F5344CB8AC3E}">
        <p14:creationId xmlns:p14="http://schemas.microsoft.com/office/powerpoint/2010/main" val="29364634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177710"/>
            <a:ext cx="1196340" cy="322789"/>
          </a:xfrm>
        </p:spPr>
        <p:txBody>
          <a:bodyPr>
            <a:normAutofit/>
          </a:bodyPr>
          <a:lstStyle/>
          <a:p>
            <a:r>
              <a:rPr lang="ja-JP" altLang="en-US" sz="1100" dirty="0"/>
              <a:t>見積書の作成</a:t>
            </a:r>
            <a:endParaRPr kumimoji="1" lang="ja-JP" altLang="en-US" sz="1100" dirty="0"/>
          </a:p>
        </p:txBody>
      </p:sp>
      <p:sp>
        <p:nvSpPr>
          <p:cNvPr id="3" name="スライド番号プレースホルダー 2">
            <a:extLst>
              <a:ext uri="{FF2B5EF4-FFF2-40B4-BE49-F238E27FC236}">
                <a16:creationId xmlns:a16="http://schemas.microsoft.com/office/drawing/2014/main" id="{9AE67DC1-79AE-AF55-01A9-2E42755D8314}"/>
              </a:ext>
            </a:extLst>
          </p:cNvPr>
          <p:cNvSpPr>
            <a:spLocks noGrp="1"/>
          </p:cNvSpPr>
          <p:nvPr>
            <p:ph type="sldNum" sz="quarter" idx="12"/>
          </p:nvPr>
        </p:nvSpPr>
        <p:spPr/>
        <p:txBody>
          <a:bodyPr/>
          <a:lstStyle/>
          <a:p>
            <a:fld id="{D8B9F07B-A662-420A-BE26-3BB95A8E389F}" type="slidenum">
              <a:rPr kumimoji="1" lang="ja-JP" altLang="en-US" smtClean="0"/>
              <a:t>46</a:t>
            </a:fld>
            <a:endParaRPr kumimoji="1" lang="ja-JP" altLang="en-US"/>
          </a:p>
        </p:txBody>
      </p:sp>
      <p:sp>
        <p:nvSpPr>
          <p:cNvPr id="16" name="テキスト ボックス 15">
            <a:extLst>
              <a:ext uri="{FF2B5EF4-FFF2-40B4-BE49-F238E27FC236}">
                <a16:creationId xmlns:a16="http://schemas.microsoft.com/office/drawing/2014/main" id="{9C12239E-F319-0328-6E78-0513A61BDF53}"/>
              </a:ext>
            </a:extLst>
          </p:cNvPr>
          <p:cNvSpPr txBox="1"/>
          <p:nvPr/>
        </p:nvSpPr>
        <p:spPr>
          <a:xfrm>
            <a:off x="486545" y="712717"/>
            <a:ext cx="5486239" cy="507831"/>
          </a:xfrm>
          <a:prstGeom prst="rect">
            <a:avLst/>
          </a:prstGeom>
          <a:noFill/>
        </p:spPr>
        <p:txBody>
          <a:bodyPr wrap="square" rtlCol="0">
            <a:spAutoFit/>
          </a:bodyPr>
          <a:lstStyle/>
          <a:p>
            <a:pPr>
              <a:spcBef>
                <a:spcPts val="600"/>
              </a:spcBef>
            </a:pPr>
            <a:r>
              <a:rPr kumimoji="1" lang="ja-JP" altLang="en-US" sz="1100" dirty="0">
                <a:latin typeface="+mn-ea"/>
              </a:rPr>
              <a:t>⑳お客様の車両をチェックし、該当箇所に入力します。</a:t>
            </a:r>
            <a:endParaRPr kumimoji="1" lang="en-US" altLang="ja-JP" sz="1100" dirty="0">
              <a:latin typeface="+mn-ea"/>
            </a:endParaRPr>
          </a:p>
          <a:p>
            <a:pPr>
              <a:spcBef>
                <a:spcPts val="600"/>
              </a:spcBef>
            </a:pPr>
            <a:r>
              <a:rPr kumimoji="1" lang="ja-JP" altLang="en-US" sz="1100" dirty="0">
                <a:latin typeface="+mn-ea"/>
              </a:rPr>
              <a:t>　入力後、確定をクリックします。</a:t>
            </a:r>
            <a:endParaRPr kumimoji="1" lang="en-US" altLang="ja-JP" sz="1100" dirty="0">
              <a:latin typeface="+mn-ea"/>
            </a:endParaRPr>
          </a:p>
        </p:txBody>
      </p:sp>
      <p:grpSp>
        <p:nvGrpSpPr>
          <p:cNvPr id="22" name="グループ化 21">
            <a:extLst>
              <a:ext uri="{FF2B5EF4-FFF2-40B4-BE49-F238E27FC236}">
                <a16:creationId xmlns:a16="http://schemas.microsoft.com/office/drawing/2014/main" id="{59035B7F-6B83-EA18-FECD-CA89A56F0595}"/>
              </a:ext>
            </a:extLst>
          </p:cNvPr>
          <p:cNvGrpSpPr/>
          <p:nvPr/>
        </p:nvGrpSpPr>
        <p:grpSpPr>
          <a:xfrm>
            <a:off x="410070" y="6349606"/>
            <a:ext cx="6037860" cy="1970111"/>
            <a:chOff x="410070" y="6622452"/>
            <a:chExt cx="6037860" cy="1970111"/>
          </a:xfrm>
        </p:grpSpPr>
        <p:pic>
          <p:nvPicPr>
            <p:cNvPr id="6" name="図 5">
              <a:extLst>
                <a:ext uri="{FF2B5EF4-FFF2-40B4-BE49-F238E27FC236}">
                  <a16:creationId xmlns:a16="http://schemas.microsoft.com/office/drawing/2014/main" id="{1C73BFC3-FE32-225A-BCC7-467BAEE87C07}"/>
                </a:ext>
              </a:extLst>
            </p:cNvPr>
            <p:cNvPicPr>
              <a:picLocks noChangeAspect="1"/>
            </p:cNvPicPr>
            <p:nvPr/>
          </p:nvPicPr>
          <p:blipFill>
            <a:blip r:embed="rId2"/>
            <a:stretch>
              <a:fillRect/>
            </a:stretch>
          </p:blipFill>
          <p:spPr>
            <a:xfrm>
              <a:off x="410070" y="6622452"/>
              <a:ext cx="6037860" cy="1970111"/>
            </a:xfrm>
            <a:prstGeom prst="rect">
              <a:avLst/>
            </a:prstGeom>
          </p:spPr>
        </p:pic>
        <p:sp>
          <p:nvSpPr>
            <p:cNvPr id="13" name="正方形/長方形 12">
              <a:extLst>
                <a:ext uri="{FF2B5EF4-FFF2-40B4-BE49-F238E27FC236}">
                  <a16:creationId xmlns:a16="http://schemas.microsoft.com/office/drawing/2014/main" id="{B2CF672E-ED54-974C-1D78-A1A080F962C9}"/>
                </a:ext>
              </a:extLst>
            </p:cNvPr>
            <p:cNvSpPr/>
            <p:nvPr/>
          </p:nvSpPr>
          <p:spPr>
            <a:xfrm>
              <a:off x="4773194" y="7839212"/>
              <a:ext cx="1543050" cy="293042"/>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CB6C184F-C332-3FB8-2964-9D3D1C011C5D}"/>
                </a:ext>
              </a:extLst>
            </p:cNvPr>
            <p:cNvSpPr txBox="1"/>
            <p:nvPr/>
          </p:nvSpPr>
          <p:spPr>
            <a:xfrm>
              <a:off x="2027752" y="6951958"/>
              <a:ext cx="2571286"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チェックした内容が記載されます。</a:t>
              </a:r>
              <a:endParaRPr kumimoji="1" lang="en-US" altLang="ja-JP" sz="1100" dirty="0">
                <a:latin typeface="+mn-ea"/>
              </a:endParaRPr>
            </a:p>
          </p:txBody>
        </p:sp>
        <p:sp>
          <p:nvSpPr>
            <p:cNvPr id="19" name="フリーフォーム: 図形 18">
              <a:extLst>
                <a:ext uri="{FF2B5EF4-FFF2-40B4-BE49-F238E27FC236}">
                  <a16:creationId xmlns:a16="http://schemas.microsoft.com/office/drawing/2014/main" id="{C63B4F1B-E864-48BB-8F3C-34977144D487}"/>
                </a:ext>
              </a:extLst>
            </p:cNvPr>
            <p:cNvSpPr/>
            <p:nvPr/>
          </p:nvSpPr>
          <p:spPr>
            <a:xfrm>
              <a:off x="3200400" y="7219335"/>
              <a:ext cx="1578077" cy="781665"/>
            </a:xfrm>
            <a:custGeom>
              <a:avLst/>
              <a:gdLst>
                <a:gd name="connsiteX0" fmla="*/ 0 w 1578077"/>
                <a:gd name="connsiteY0" fmla="*/ 0 h 781665"/>
                <a:gd name="connsiteX1" fmla="*/ 722671 w 1578077"/>
                <a:gd name="connsiteY1" fmla="*/ 781665 h 781665"/>
                <a:gd name="connsiteX2" fmla="*/ 1578077 w 1578077"/>
                <a:gd name="connsiteY2" fmla="*/ 781665 h 781665"/>
              </a:gdLst>
              <a:ahLst/>
              <a:cxnLst>
                <a:cxn ang="0">
                  <a:pos x="connsiteX0" y="connsiteY0"/>
                </a:cxn>
                <a:cxn ang="0">
                  <a:pos x="connsiteX1" y="connsiteY1"/>
                </a:cxn>
                <a:cxn ang="0">
                  <a:pos x="connsiteX2" y="connsiteY2"/>
                </a:cxn>
              </a:cxnLst>
              <a:rect l="l" t="t" r="r" b="b"/>
              <a:pathLst>
                <a:path w="1578077" h="781665">
                  <a:moveTo>
                    <a:pt x="0" y="0"/>
                  </a:moveTo>
                  <a:lnTo>
                    <a:pt x="722671" y="781665"/>
                  </a:lnTo>
                  <a:lnTo>
                    <a:pt x="1578077" y="781665"/>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26" name="グループ化 25">
            <a:extLst>
              <a:ext uri="{FF2B5EF4-FFF2-40B4-BE49-F238E27FC236}">
                <a16:creationId xmlns:a16="http://schemas.microsoft.com/office/drawing/2014/main" id="{D6AD7DC5-0B64-BBAC-4AE3-9524F630463B}"/>
              </a:ext>
            </a:extLst>
          </p:cNvPr>
          <p:cNvGrpSpPr/>
          <p:nvPr/>
        </p:nvGrpSpPr>
        <p:grpSpPr>
          <a:xfrm>
            <a:off x="917527" y="1717259"/>
            <a:ext cx="5055257" cy="4027333"/>
            <a:chOff x="917527" y="1717259"/>
            <a:chExt cx="5055257" cy="4027333"/>
          </a:xfrm>
        </p:grpSpPr>
        <p:grpSp>
          <p:nvGrpSpPr>
            <p:cNvPr id="23" name="グループ化 22">
              <a:extLst>
                <a:ext uri="{FF2B5EF4-FFF2-40B4-BE49-F238E27FC236}">
                  <a16:creationId xmlns:a16="http://schemas.microsoft.com/office/drawing/2014/main" id="{B3BF9655-5C2B-F8A3-70F2-04C8EBD85D2E}"/>
                </a:ext>
              </a:extLst>
            </p:cNvPr>
            <p:cNvGrpSpPr/>
            <p:nvPr/>
          </p:nvGrpSpPr>
          <p:grpSpPr>
            <a:xfrm>
              <a:off x="917527" y="1717259"/>
              <a:ext cx="5055257" cy="4027333"/>
              <a:chOff x="917527" y="1717259"/>
              <a:chExt cx="5055257" cy="4027333"/>
            </a:xfrm>
          </p:grpSpPr>
          <p:pic>
            <p:nvPicPr>
              <p:cNvPr id="8" name="図 7">
                <a:extLst>
                  <a:ext uri="{FF2B5EF4-FFF2-40B4-BE49-F238E27FC236}">
                    <a16:creationId xmlns:a16="http://schemas.microsoft.com/office/drawing/2014/main" id="{76A40B48-E9E4-9FFE-1350-5E1C490E4BA4}"/>
                  </a:ext>
                </a:extLst>
              </p:cNvPr>
              <p:cNvPicPr>
                <a:picLocks noChangeAspect="1"/>
              </p:cNvPicPr>
              <p:nvPr/>
            </p:nvPicPr>
            <p:blipFill>
              <a:blip r:embed="rId3"/>
              <a:stretch>
                <a:fillRect/>
              </a:stretch>
            </p:blipFill>
            <p:spPr>
              <a:xfrm>
                <a:off x="917527" y="1717259"/>
                <a:ext cx="5055257" cy="4027333"/>
              </a:xfrm>
              <a:prstGeom prst="rect">
                <a:avLst/>
              </a:prstGeom>
            </p:spPr>
          </p:pic>
          <p:sp>
            <p:nvSpPr>
              <p:cNvPr id="20" name="正方形/長方形 19">
                <a:extLst>
                  <a:ext uri="{FF2B5EF4-FFF2-40B4-BE49-F238E27FC236}">
                    <a16:creationId xmlns:a16="http://schemas.microsoft.com/office/drawing/2014/main" id="{255FE94F-1046-0C7D-E025-DD6482866C1C}"/>
                  </a:ext>
                </a:extLst>
              </p:cNvPr>
              <p:cNvSpPr/>
              <p:nvPr/>
            </p:nvSpPr>
            <p:spPr>
              <a:xfrm>
                <a:off x="2764954" y="2037552"/>
                <a:ext cx="1217110" cy="195452"/>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24" name="楕円 23">
              <a:extLst>
                <a:ext uri="{FF2B5EF4-FFF2-40B4-BE49-F238E27FC236}">
                  <a16:creationId xmlns:a16="http://schemas.microsoft.com/office/drawing/2014/main" id="{8B74E016-027D-1098-C9B9-67AF6D18F127}"/>
                </a:ext>
              </a:extLst>
            </p:cNvPr>
            <p:cNvSpPr/>
            <p:nvPr/>
          </p:nvSpPr>
          <p:spPr>
            <a:xfrm>
              <a:off x="3247155" y="5054986"/>
              <a:ext cx="432000" cy="432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5" name="グラフィックス 24" descr="カーソル 単色塗りつぶし">
              <a:extLst>
                <a:ext uri="{FF2B5EF4-FFF2-40B4-BE49-F238E27FC236}">
                  <a16:creationId xmlns:a16="http://schemas.microsoft.com/office/drawing/2014/main" id="{4F7688C5-A79C-6DD9-C5D3-B9D6E3ADA1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45155" y="5232102"/>
              <a:ext cx="468000" cy="468000"/>
            </a:xfrm>
            <a:prstGeom prst="rect">
              <a:avLst/>
            </a:prstGeom>
          </p:spPr>
        </p:pic>
      </p:grpSp>
    </p:spTree>
    <p:extLst>
      <p:ext uri="{BB962C8B-B14F-4D97-AF65-F5344CB8AC3E}">
        <p14:creationId xmlns:p14="http://schemas.microsoft.com/office/powerpoint/2010/main" val="3448213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04990" y="806651"/>
            <a:ext cx="5486239" cy="261610"/>
          </a:xfrm>
          <a:prstGeom prst="rect">
            <a:avLst/>
          </a:prstGeom>
          <a:noFill/>
        </p:spPr>
        <p:txBody>
          <a:bodyPr wrap="square" rtlCol="0">
            <a:spAutoFit/>
          </a:bodyPr>
          <a:lstStyle/>
          <a:p>
            <a:pPr>
              <a:spcBef>
                <a:spcPts val="600"/>
              </a:spcBef>
            </a:pPr>
            <a:r>
              <a:rPr kumimoji="1" lang="ja-JP" altLang="en-US" sz="1100" dirty="0">
                <a:latin typeface="+mn-ea"/>
              </a:rPr>
              <a:t>㉑ディテーリングメニュー画面に戻るので、見積書印刷をクリックします。</a:t>
            </a:r>
            <a:endParaRPr kumimoji="1" lang="en-US" altLang="ja-JP" sz="1100" dirty="0">
              <a:latin typeface="+mn-ea"/>
            </a:endParaRPr>
          </a:p>
        </p:txBody>
      </p:sp>
      <p:grpSp>
        <p:nvGrpSpPr>
          <p:cNvPr id="12" name="グループ化 11">
            <a:extLst>
              <a:ext uri="{FF2B5EF4-FFF2-40B4-BE49-F238E27FC236}">
                <a16:creationId xmlns:a16="http://schemas.microsoft.com/office/drawing/2014/main" id="{32500F29-483D-0EAF-87AB-B0E4C8A7C3A4}"/>
              </a:ext>
            </a:extLst>
          </p:cNvPr>
          <p:cNvGrpSpPr/>
          <p:nvPr/>
        </p:nvGrpSpPr>
        <p:grpSpPr>
          <a:xfrm>
            <a:off x="720969" y="1337542"/>
            <a:ext cx="5416062" cy="6043844"/>
            <a:chOff x="720969" y="1337542"/>
            <a:chExt cx="5416062" cy="6043844"/>
          </a:xfrm>
        </p:grpSpPr>
        <p:pic>
          <p:nvPicPr>
            <p:cNvPr id="4" name="図 3">
              <a:extLst>
                <a:ext uri="{FF2B5EF4-FFF2-40B4-BE49-F238E27FC236}">
                  <a16:creationId xmlns:a16="http://schemas.microsoft.com/office/drawing/2014/main" id="{7659ADDB-7BE8-9E3E-4E4F-3ACA818ECE01}"/>
                </a:ext>
              </a:extLst>
            </p:cNvPr>
            <p:cNvPicPr>
              <a:picLocks noChangeAspect="1"/>
            </p:cNvPicPr>
            <p:nvPr/>
          </p:nvPicPr>
          <p:blipFill>
            <a:blip r:embed="rId2"/>
            <a:stretch>
              <a:fillRect/>
            </a:stretch>
          </p:blipFill>
          <p:spPr>
            <a:xfrm>
              <a:off x="720969" y="1337542"/>
              <a:ext cx="5416062" cy="6043844"/>
            </a:xfrm>
            <a:prstGeom prst="rect">
              <a:avLst/>
            </a:prstGeom>
          </p:spPr>
        </p:pic>
        <p:sp>
          <p:nvSpPr>
            <p:cNvPr id="9" name="楕円 8">
              <a:extLst>
                <a:ext uri="{FF2B5EF4-FFF2-40B4-BE49-F238E27FC236}">
                  <a16:creationId xmlns:a16="http://schemas.microsoft.com/office/drawing/2014/main" id="{ED125681-E2E9-3373-22F9-295E829757F1}"/>
                </a:ext>
              </a:extLst>
            </p:cNvPr>
            <p:cNvSpPr/>
            <p:nvPr/>
          </p:nvSpPr>
          <p:spPr>
            <a:xfrm>
              <a:off x="2996418" y="6672476"/>
              <a:ext cx="956604" cy="3262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1" name="グラフィックス 10" descr="カーソル 単色塗りつぶし">
              <a:extLst>
                <a:ext uri="{FF2B5EF4-FFF2-40B4-BE49-F238E27FC236}">
                  <a16:creationId xmlns:a16="http://schemas.microsoft.com/office/drawing/2014/main" id="{8A294D6F-7772-4CC1-9792-2690FB1288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5022" y="6870740"/>
              <a:ext cx="468000" cy="468000"/>
            </a:xfrm>
            <a:prstGeom prst="rect">
              <a:avLst/>
            </a:prstGeom>
          </p:spPr>
        </p:pic>
      </p:grpSp>
      <p:sp>
        <p:nvSpPr>
          <p:cNvPr id="3" name="スライド番号プレースホルダー 2">
            <a:extLst>
              <a:ext uri="{FF2B5EF4-FFF2-40B4-BE49-F238E27FC236}">
                <a16:creationId xmlns:a16="http://schemas.microsoft.com/office/drawing/2014/main" id="{4CA3C1BC-01CB-A536-2282-3DBB6EF14F65}"/>
              </a:ext>
            </a:extLst>
          </p:cNvPr>
          <p:cNvSpPr>
            <a:spLocks noGrp="1"/>
          </p:cNvSpPr>
          <p:nvPr>
            <p:ph type="sldNum" sz="quarter" idx="12"/>
          </p:nvPr>
        </p:nvSpPr>
        <p:spPr/>
        <p:txBody>
          <a:bodyPr/>
          <a:lstStyle/>
          <a:p>
            <a:fld id="{D8B9F07B-A662-420A-BE26-3BB95A8E389F}" type="slidenum">
              <a:rPr kumimoji="1" lang="ja-JP" altLang="en-US" smtClean="0"/>
              <a:t>47</a:t>
            </a:fld>
            <a:endParaRPr kumimoji="1" lang="ja-JP" altLang="en-US"/>
          </a:p>
        </p:txBody>
      </p:sp>
    </p:spTree>
    <p:extLst>
      <p:ext uri="{BB962C8B-B14F-4D97-AF65-F5344CB8AC3E}">
        <p14:creationId xmlns:p14="http://schemas.microsoft.com/office/powerpoint/2010/main" val="13665442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612025" y="806651"/>
            <a:ext cx="5486239" cy="261610"/>
          </a:xfrm>
          <a:prstGeom prst="rect">
            <a:avLst/>
          </a:prstGeom>
          <a:noFill/>
        </p:spPr>
        <p:txBody>
          <a:bodyPr wrap="square" rtlCol="0">
            <a:spAutoFit/>
          </a:bodyPr>
          <a:lstStyle/>
          <a:p>
            <a:pPr>
              <a:spcBef>
                <a:spcPts val="600"/>
              </a:spcBef>
            </a:pPr>
            <a:r>
              <a:rPr kumimoji="1" lang="ja-JP" altLang="en-US" sz="1100" dirty="0">
                <a:latin typeface="+mn-ea"/>
              </a:rPr>
              <a:t>見積書が出力されます。</a:t>
            </a:r>
            <a:endParaRPr kumimoji="1" lang="en-US" altLang="ja-JP" sz="1100" dirty="0">
              <a:latin typeface="+mn-ea"/>
            </a:endParaRPr>
          </a:p>
        </p:txBody>
      </p:sp>
      <p:grpSp>
        <p:nvGrpSpPr>
          <p:cNvPr id="14" name="グループ化 13">
            <a:extLst>
              <a:ext uri="{FF2B5EF4-FFF2-40B4-BE49-F238E27FC236}">
                <a16:creationId xmlns:a16="http://schemas.microsoft.com/office/drawing/2014/main" id="{80AFCF52-0DAA-37E4-A19C-1593F9291B13}"/>
              </a:ext>
            </a:extLst>
          </p:cNvPr>
          <p:cNvGrpSpPr/>
          <p:nvPr/>
        </p:nvGrpSpPr>
        <p:grpSpPr>
          <a:xfrm>
            <a:off x="682322" y="1256388"/>
            <a:ext cx="5678576" cy="6432918"/>
            <a:chOff x="682322" y="1256388"/>
            <a:chExt cx="5678576" cy="6432918"/>
          </a:xfrm>
        </p:grpSpPr>
        <p:pic>
          <p:nvPicPr>
            <p:cNvPr id="5" name="図 4">
              <a:extLst>
                <a:ext uri="{FF2B5EF4-FFF2-40B4-BE49-F238E27FC236}">
                  <a16:creationId xmlns:a16="http://schemas.microsoft.com/office/drawing/2014/main" id="{6A38F32C-ED4B-BB3E-C39A-E0069EA095AF}"/>
                </a:ext>
              </a:extLst>
            </p:cNvPr>
            <p:cNvPicPr>
              <a:picLocks noChangeAspect="1"/>
            </p:cNvPicPr>
            <p:nvPr/>
          </p:nvPicPr>
          <p:blipFill rotWithShape="1">
            <a:blip r:embed="rId2"/>
            <a:srcRect l="5274" r="2603"/>
            <a:stretch/>
          </p:blipFill>
          <p:spPr>
            <a:xfrm>
              <a:off x="682322" y="1337542"/>
              <a:ext cx="5331574" cy="6351764"/>
            </a:xfrm>
            <a:prstGeom prst="rect">
              <a:avLst/>
            </a:prstGeom>
          </p:spPr>
        </p:pic>
        <p:sp>
          <p:nvSpPr>
            <p:cNvPr id="6" name="テキスト ボックス 5">
              <a:extLst>
                <a:ext uri="{FF2B5EF4-FFF2-40B4-BE49-F238E27FC236}">
                  <a16:creationId xmlns:a16="http://schemas.microsoft.com/office/drawing/2014/main" id="{C1379E09-A451-8948-F1A8-C282517FC000}"/>
                </a:ext>
              </a:extLst>
            </p:cNvPr>
            <p:cNvSpPr txBox="1"/>
            <p:nvPr/>
          </p:nvSpPr>
          <p:spPr>
            <a:xfrm>
              <a:off x="2392687" y="1256388"/>
              <a:ext cx="962458"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お客様情報。</a:t>
              </a:r>
              <a:endParaRPr kumimoji="1" lang="en-US" altLang="ja-JP" sz="1100" dirty="0">
                <a:latin typeface="+mn-ea"/>
              </a:endParaRPr>
            </a:p>
          </p:txBody>
        </p:sp>
        <p:sp>
          <p:nvSpPr>
            <p:cNvPr id="7" name="フリーフォーム: 図形 6">
              <a:extLst>
                <a:ext uri="{FF2B5EF4-FFF2-40B4-BE49-F238E27FC236}">
                  <a16:creationId xmlns:a16="http://schemas.microsoft.com/office/drawing/2014/main" id="{FD57A504-4C89-20D9-F411-472290C2E8AF}"/>
                </a:ext>
              </a:extLst>
            </p:cNvPr>
            <p:cNvSpPr/>
            <p:nvPr/>
          </p:nvSpPr>
          <p:spPr>
            <a:xfrm>
              <a:off x="2215662" y="1505243"/>
              <a:ext cx="597876" cy="576775"/>
            </a:xfrm>
            <a:custGeom>
              <a:avLst/>
              <a:gdLst>
                <a:gd name="connsiteX0" fmla="*/ 0 w 597876"/>
                <a:gd name="connsiteY0" fmla="*/ 576775 h 576775"/>
                <a:gd name="connsiteX1" fmla="*/ 597876 w 597876"/>
                <a:gd name="connsiteY1" fmla="*/ 274320 h 576775"/>
                <a:gd name="connsiteX2" fmla="*/ 597876 w 597876"/>
                <a:gd name="connsiteY2" fmla="*/ 0 h 576775"/>
              </a:gdLst>
              <a:ahLst/>
              <a:cxnLst>
                <a:cxn ang="0">
                  <a:pos x="connsiteX0" y="connsiteY0"/>
                </a:cxn>
                <a:cxn ang="0">
                  <a:pos x="connsiteX1" y="connsiteY1"/>
                </a:cxn>
                <a:cxn ang="0">
                  <a:pos x="connsiteX2" y="connsiteY2"/>
                </a:cxn>
              </a:cxnLst>
              <a:rect l="l" t="t" r="r" b="b"/>
              <a:pathLst>
                <a:path w="597876" h="576775">
                  <a:moveTo>
                    <a:pt x="0" y="576775"/>
                  </a:moveTo>
                  <a:lnTo>
                    <a:pt x="597876" y="274320"/>
                  </a:lnTo>
                  <a:lnTo>
                    <a:pt x="597876"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09EE045-931B-4F5C-004B-F593E7AB6FC4}"/>
                </a:ext>
              </a:extLst>
            </p:cNvPr>
            <p:cNvSpPr txBox="1"/>
            <p:nvPr/>
          </p:nvSpPr>
          <p:spPr>
            <a:xfrm>
              <a:off x="5556738" y="1447660"/>
              <a:ext cx="804160"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自社情報。</a:t>
              </a:r>
              <a:endParaRPr kumimoji="1" lang="en-US" altLang="ja-JP" sz="1100" dirty="0">
                <a:latin typeface="+mn-ea"/>
              </a:endParaRPr>
            </a:p>
          </p:txBody>
        </p:sp>
        <p:sp>
          <p:nvSpPr>
            <p:cNvPr id="13" name="フリーフォーム: 図形 12">
              <a:extLst>
                <a:ext uri="{FF2B5EF4-FFF2-40B4-BE49-F238E27FC236}">
                  <a16:creationId xmlns:a16="http://schemas.microsoft.com/office/drawing/2014/main" id="{E79EBF22-699C-BDB7-56BD-6A95D90DDE34}"/>
                </a:ext>
              </a:extLst>
            </p:cNvPr>
            <p:cNvSpPr/>
            <p:nvPr/>
          </p:nvSpPr>
          <p:spPr>
            <a:xfrm>
              <a:off x="5598942" y="1702191"/>
              <a:ext cx="604910" cy="661181"/>
            </a:xfrm>
            <a:custGeom>
              <a:avLst/>
              <a:gdLst>
                <a:gd name="connsiteX0" fmla="*/ 0 w 604910"/>
                <a:gd name="connsiteY0" fmla="*/ 661181 h 661181"/>
                <a:gd name="connsiteX1" fmla="*/ 604910 w 604910"/>
                <a:gd name="connsiteY1" fmla="*/ 253218 h 661181"/>
                <a:gd name="connsiteX2" fmla="*/ 604910 w 604910"/>
                <a:gd name="connsiteY2" fmla="*/ 0 h 661181"/>
              </a:gdLst>
              <a:ahLst/>
              <a:cxnLst>
                <a:cxn ang="0">
                  <a:pos x="connsiteX0" y="connsiteY0"/>
                </a:cxn>
                <a:cxn ang="0">
                  <a:pos x="connsiteX1" y="connsiteY1"/>
                </a:cxn>
                <a:cxn ang="0">
                  <a:pos x="connsiteX2" y="connsiteY2"/>
                </a:cxn>
              </a:cxnLst>
              <a:rect l="l" t="t" r="r" b="b"/>
              <a:pathLst>
                <a:path w="604910" h="661181">
                  <a:moveTo>
                    <a:pt x="0" y="661181"/>
                  </a:moveTo>
                  <a:lnTo>
                    <a:pt x="604910" y="253218"/>
                  </a:lnTo>
                  <a:lnTo>
                    <a:pt x="604910"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 name="テキスト ボックス 14">
            <a:extLst>
              <a:ext uri="{FF2B5EF4-FFF2-40B4-BE49-F238E27FC236}">
                <a16:creationId xmlns:a16="http://schemas.microsoft.com/office/drawing/2014/main" id="{C5D1A0E1-F6FC-15A3-1B7E-C26D4EF9AF8C}"/>
              </a:ext>
            </a:extLst>
          </p:cNvPr>
          <p:cNvSpPr txBox="1"/>
          <p:nvPr/>
        </p:nvSpPr>
        <p:spPr>
          <a:xfrm>
            <a:off x="2813537" y="2463865"/>
            <a:ext cx="1237957"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お客様車両情報。</a:t>
            </a:r>
            <a:endParaRPr kumimoji="1" lang="en-US" altLang="ja-JP" sz="1100" dirty="0">
              <a:latin typeface="+mn-ea"/>
            </a:endParaRPr>
          </a:p>
        </p:txBody>
      </p:sp>
      <p:sp>
        <p:nvSpPr>
          <p:cNvPr id="18" name="フリーフォーム: 図形 17">
            <a:extLst>
              <a:ext uri="{FF2B5EF4-FFF2-40B4-BE49-F238E27FC236}">
                <a16:creationId xmlns:a16="http://schemas.microsoft.com/office/drawing/2014/main" id="{1637BD27-9D2B-0E08-CCC1-CB4FBC91F31E}"/>
              </a:ext>
            </a:extLst>
          </p:cNvPr>
          <p:cNvSpPr/>
          <p:nvPr/>
        </p:nvSpPr>
        <p:spPr>
          <a:xfrm>
            <a:off x="1969477" y="2602523"/>
            <a:ext cx="822960" cy="267286"/>
          </a:xfrm>
          <a:custGeom>
            <a:avLst/>
            <a:gdLst>
              <a:gd name="connsiteX0" fmla="*/ 0 w 822960"/>
              <a:gd name="connsiteY0" fmla="*/ 267286 h 267286"/>
              <a:gd name="connsiteX1" fmla="*/ 393895 w 822960"/>
              <a:gd name="connsiteY1" fmla="*/ 0 h 267286"/>
              <a:gd name="connsiteX2" fmla="*/ 822960 w 822960"/>
              <a:gd name="connsiteY2" fmla="*/ 0 h 267286"/>
            </a:gdLst>
            <a:ahLst/>
            <a:cxnLst>
              <a:cxn ang="0">
                <a:pos x="connsiteX0" y="connsiteY0"/>
              </a:cxn>
              <a:cxn ang="0">
                <a:pos x="connsiteX1" y="connsiteY1"/>
              </a:cxn>
              <a:cxn ang="0">
                <a:pos x="connsiteX2" y="connsiteY2"/>
              </a:cxn>
            </a:cxnLst>
            <a:rect l="l" t="t" r="r" b="b"/>
            <a:pathLst>
              <a:path w="822960" h="267286">
                <a:moveTo>
                  <a:pt x="0" y="267286"/>
                </a:moveTo>
                <a:lnTo>
                  <a:pt x="393895" y="0"/>
                </a:lnTo>
                <a:lnTo>
                  <a:pt x="822960"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9AE67DC1-79AE-AF55-01A9-2E42755D8314}"/>
              </a:ext>
            </a:extLst>
          </p:cNvPr>
          <p:cNvSpPr>
            <a:spLocks noGrp="1"/>
          </p:cNvSpPr>
          <p:nvPr>
            <p:ph type="sldNum" sz="quarter" idx="12"/>
          </p:nvPr>
        </p:nvSpPr>
        <p:spPr/>
        <p:txBody>
          <a:bodyPr/>
          <a:lstStyle/>
          <a:p>
            <a:fld id="{D8B9F07B-A662-420A-BE26-3BB95A8E389F}" type="slidenum">
              <a:rPr kumimoji="1" lang="ja-JP" altLang="en-US" smtClean="0"/>
              <a:t>48</a:t>
            </a:fld>
            <a:endParaRPr kumimoji="1" lang="ja-JP" altLang="en-US"/>
          </a:p>
        </p:txBody>
      </p:sp>
    </p:spTree>
    <p:extLst>
      <p:ext uri="{BB962C8B-B14F-4D97-AF65-F5344CB8AC3E}">
        <p14:creationId xmlns:p14="http://schemas.microsoft.com/office/powerpoint/2010/main" val="2267348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見積書の作成</a:t>
            </a:r>
            <a:endParaRPr kumimoji="1" lang="ja-JP" altLang="en-US" sz="1100" dirty="0"/>
          </a:p>
        </p:txBody>
      </p:sp>
      <p:pic>
        <p:nvPicPr>
          <p:cNvPr id="4" name="図 3">
            <a:extLst>
              <a:ext uri="{FF2B5EF4-FFF2-40B4-BE49-F238E27FC236}">
                <a16:creationId xmlns:a16="http://schemas.microsoft.com/office/drawing/2014/main" id="{0FCC1E61-03E4-DE59-6F9D-BBF4324063B7}"/>
              </a:ext>
            </a:extLst>
          </p:cNvPr>
          <p:cNvPicPr>
            <a:picLocks noChangeAspect="1"/>
          </p:cNvPicPr>
          <p:nvPr/>
        </p:nvPicPr>
        <p:blipFill rotWithShape="1">
          <a:blip r:embed="rId2"/>
          <a:srcRect b="33586"/>
          <a:stretch/>
        </p:blipFill>
        <p:spPr>
          <a:xfrm>
            <a:off x="805132" y="1234025"/>
            <a:ext cx="4985016" cy="3694534"/>
          </a:xfrm>
          <a:prstGeom prst="rect">
            <a:avLst/>
          </a:prstGeom>
        </p:spPr>
      </p:pic>
      <p:sp>
        <p:nvSpPr>
          <p:cNvPr id="11" name="テキスト ボックス 10">
            <a:extLst>
              <a:ext uri="{FF2B5EF4-FFF2-40B4-BE49-F238E27FC236}">
                <a16:creationId xmlns:a16="http://schemas.microsoft.com/office/drawing/2014/main" id="{5C1DA494-27E1-FBDA-2A0D-E21F2D0D2BD2}"/>
              </a:ext>
            </a:extLst>
          </p:cNvPr>
          <p:cNvSpPr txBox="1"/>
          <p:nvPr/>
        </p:nvSpPr>
        <p:spPr>
          <a:xfrm>
            <a:off x="486545" y="713226"/>
            <a:ext cx="5486239" cy="430887"/>
          </a:xfrm>
          <a:prstGeom prst="rect">
            <a:avLst/>
          </a:prstGeom>
          <a:solidFill>
            <a:srgbClr val="FFFF00">
              <a:alpha val="51000"/>
            </a:srgbClr>
          </a:solidFill>
        </p:spPr>
        <p:txBody>
          <a:bodyPr wrap="square" rtlCol="0">
            <a:spAutoFit/>
          </a:bodyPr>
          <a:lstStyle/>
          <a:p>
            <a:pPr>
              <a:spcBef>
                <a:spcPts val="600"/>
              </a:spcBef>
            </a:pPr>
            <a:r>
              <a:rPr kumimoji="1" lang="ja-JP" altLang="en-US" sz="1100" dirty="0">
                <a:latin typeface="+mn-ea"/>
              </a:rPr>
              <a:t>見積書作成例を参考に、前項と同様の手順でディテーリングメニューの中から内容を択し見積書を作成してください。</a:t>
            </a:r>
            <a:endParaRPr kumimoji="1" lang="en-US" altLang="ja-JP" sz="1100" dirty="0">
              <a:latin typeface="+mn-ea"/>
            </a:endParaRPr>
          </a:p>
        </p:txBody>
      </p:sp>
      <p:pic>
        <p:nvPicPr>
          <p:cNvPr id="16" name="図 15">
            <a:extLst>
              <a:ext uri="{FF2B5EF4-FFF2-40B4-BE49-F238E27FC236}">
                <a16:creationId xmlns:a16="http://schemas.microsoft.com/office/drawing/2014/main" id="{805A6C48-FCDE-4D35-C3C0-F12AC4600FA5}"/>
              </a:ext>
            </a:extLst>
          </p:cNvPr>
          <p:cNvPicPr>
            <a:picLocks noChangeAspect="1"/>
          </p:cNvPicPr>
          <p:nvPr/>
        </p:nvPicPr>
        <p:blipFill>
          <a:blip r:embed="rId3"/>
          <a:stretch>
            <a:fillRect/>
          </a:stretch>
        </p:blipFill>
        <p:spPr>
          <a:xfrm>
            <a:off x="1008621" y="5443078"/>
            <a:ext cx="4690561" cy="2659892"/>
          </a:xfrm>
          <a:prstGeom prst="rect">
            <a:avLst/>
          </a:prstGeom>
        </p:spPr>
      </p:pic>
      <p:sp>
        <p:nvSpPr>
          <p:cNvPr id="17" name="テキスト ボックス 16">
            <a:extLst>
              <a:ext uri="{FF2B5EF4-FFF2-40B4-BE49-F238E27FC236}">
                <a16:creationId xmlns:a16="http://schemas.microsoft.com/office/drawing/2014/main" id="{DBF07604-0C81-42F3-F039-4ACCC8BA8030}"/>
              </a:ext>
            </a:extLst>
          </p:cNvPr>
          <p:cNvSpPr txBox="1"/>
          <p:nvPr/>
        </p:nvSpPr>
        <p:spPr>
          <a:xfrm>
            <a:off x="4297139" y="5274139"/>
            <a:ext cx="2224432" cy="707886"/>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値引き理由を入力します。</a:t>
            </a:r>
            <a:endParaRPr kumimoji="1" lang="en-US" altLang="ja-JP" sz="1000" dirty="0">
              <a:latin typeface="+mn-ea"/>
            </a:endParaRPr>
          </a:p>
          <a:p>
            <a:pPr>
              <a:spcBef>
                <a:spcPts val="600"/>
              </a:spcBef>
            </a:pPr>
            <a:r>
              <a:rPr kumimoji="1" lang="ja-JP" altLang="en-US" sz="1000" dirty="0">
                <a:latin typeface="+mn-ea"/>
              </a:rPr>
              <a:t>例（お得意様割引）など</a:t>
            </a:r>
            <a:endParaRPr kumimoji="1" lang="en-US" altLang="ja-JP" sz="1000" dirty="0">
              <a:latin typeface="+mn-ea"/>
            </a:endParaRPr>
          </a:p>
          <a:p>
            <a:pPr>
              <a:spcBef>
                <a:spcPts val="600"/>
              </a:spcBef>
            </a:pPr>
            <a:r>
              <a:rPr kumimoji="1" lang="ja-JP" altLang="en-US" sz="1000" dirty="0">
                <a:latin typeface="+mn-ea"/>
              </a:rPr>
              <a:t>見積書に印字されます</a:t>
            </a:r>
            <a:endParaRPr kumimoji="1" lang="en-US" altLang="ja-JP" sz="1000" dirty="0">
              <a:latin typeface="+mn-ea"/>
            </a:endParaRPr>
          </a:p>
        </p:txBody>
      </p:sp>
      <p:pic>
        <p:nvPicPr>
          <p:cNvPr id="19" name="グラフィックス 18" descr="カーソル 単色塗りつぶし">
            <a:extLst>
              <a:ext uri="{FF2B5EF4-FFF2-40B4-BE49-F238E27FC236}">
                <a16:creationId xmlns:a16="http://schemas.microsoft.com/office/drawing/2014/main" id="{863CE36F-BDA3-A871-56D1-4B25C25F8B3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33034" y="4459562"/>
            <a:ext cx="468000" cy="468000"/>
          </a:xfrm>
          <a:prstGeom prst="rect">
            <a:avLst/>
          </a:prstGeom>
        </p:spPr>
      </p:pic>
      <p:sp>
        <p:nvSpPr>
          <p:cNvPr id="20" name="正方形/長方形 19">
            <a:extLst>
              <a:ext uri="{FF2B5EF4-FFF2-40B4-BE49-F238E27FC236}">
                <a16:creationId xmlns:a16="http://schemas.microsoft.com/office/drawing/2014/main" id="{AE0B41CC-4DCA-2C5E-EBE6-1F98BB002339}"/>
              </a:ext>
            </a:extLst>
          </p:cNvPr>
          <p:cNvSpPr/>
          <p:nvPr/>
        </p:nvSpPr>
        <p:spPr>
          <a:xfrm>
            <a:off x="1324539" y="4135035"/>
            <a:ext cx="1416990" cy="43696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正方形/長方形 21">
            <a:extLst>
              <a:ext uri="{FF2B5EF4-FFF2-40B4-BE49-F238E27FC236}">
                <a16:creationId xmlns:a16="http://schemas.microsoft.com/office/drawing/2014/main" id="{9B29A5DF-4587-5D3D-EEF2-6FBF6EAAEEBD}"/>
              </a:ext>
            </a:extLst>
          </p:cNvPr>
          <p:cNvSpPr/>
          <p:nvPr/>
        </p:nvSpPr>
        <p:spPr>
          <a:xfrm>
            <a:off x="2076091" y="5960960"/>
            <a:ext cx="1616015" cy="12928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正方形/長方形 22">
            <a:extLst>
              <a:ext uri="{FF2B5EF4-FFF2-40B4-BE49-F238E27FC236}">
                <a16:creationId xmlns:a16="http://schemas.microsoft.com/office/drawing/2014/main" id="{21CD2BDA-01E4-41C6-6026-A8E824B55CDF}"/>
              </a:ext>
            </a:extLst>
          </p:cNvPr>
          <p:cNvSpPr/>
          <p:nvPr/>
        </p:nvSpPr>
        <p:spPr>
          <a:xfrm>
            <a:off x="2996242" y="6366401"/>
            <a:ext cx="695864" cy="129289"/>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テキスト ボックス 23">
            <a:extLst>
              <a:ext uri="{FF2B5EF4-FFF2-40B4-BE49-F238E27FC236}">
                <a16:creationId xmlns:a16="http://schemas.microsoft.com/office/drawing/2014/main" id="{FF408BC0-0E83-6AF3-0124-8561AD551705}"/>
              </a:ext>
            </a:extLst>
          </p:cNvPr>
          <p:cNvSpPr txBox="1"/>
          <p:nvPr/>
        </p:nvSpPr>
        <p:spPr>
          <a:xfrm>
            <a:off x="805132" y="4946101"/>
            <a:ext cx="5486239"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値引きが必要な場合は、値引をクリックします。</a:t>
            </a:r>
            <a:endParaRPr kumimoji="1" lang="en-US" altLang="ja-JP" sz="1100" dirty="0">
              <a:latin typeface="+mn-ea"/>
            </a:endParaRPr>
          </a:p>
        </p:txBody>
      </p:sp>
      <p:sp>
        <p:nvSpPr>
          <p:cNvPr id="25" name="テキスト ボックス 24">
            <a:extLst>
              <a:ext uri="{FF2B5EF4-FFF2-40B4-BE49-F238E27FC236}">
                <a16:creationId xmlns:a16="http://schemas.microsoft.com/office/drawing/2014/main" id="{543BD046-A152-3914-C154-AB14B123A289}"/>
              </a:ext>
            </a:extLst>
          </p:cNvPr>
          <p:cNvSpPr txBox="1"/>
          <p:nvPr/>
        </p:nvSpPr>
        <p:spPr>
          <a:xfrm>
            <a:off x="4274135" y="6276216"/>
            <a:ext cx="2224432"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値引き金額を入力します。</a:t>
            </a:r>
            <a:endParaRPr kumimoji="1" lang="en-US" altLang="ja-JP" sz="1100" dirty="0">
              <a:latin typeface="+mn-ea"/>
            </a:endParaRPr>
          </a:p>
        </p:txBody>
      </p:sp>
      <p:sp>
        <p:nvSpPr>
          <p:cNvPr id="26" name="フリーフォーム: 図形 25">
            <a:extLst>
              <a:ext uri="{FF2B5EF4-FFF2-40B4-BE49-F238E27FC236}">
                <a16:creationId xmlns:a16="http://schemas.microsoft.com/office/drawing/2014/main" id="{B259D5D3-9B95-B57D-8996-FC96633235AC}"/>
              </a:ext>
            </a:extLst>
          </p:cNvPr>
          <p:cNvSpPr/>
          <p:nvPr/>
        </p:nvSpPr>
        <p:spPr>
          <a:xfrm>
            <a:off x="3347049" y="5532408"/>
            <a:ext cx="954657" cy="396815"/>
          </a:xfrm>
          <a:custGeom>
            <a:avLst/>
            <a:gdLst>
              <a:gd name="connsiteX0" fmla="*/ 0 w 954657"/>
              <a:gd name="connsiteY0" fmla="*/ 396815 h 396815"/>
              <a:gd name="connsiteX1" fmla="*/ 488830 w 954657"/>
              <a:gd name="connsiteY1" fmla="*/ 0 h 396815"/>
              <a:gd name="connsiteX2" fmla="*/ 954657 w 954657"/>
              <a:gd name="connsiteY2" fmla="*/ 0 h 396815"/>
            </a:gdLst>
            <a:ahLst/>
            <a:cxnLst>
              <a:cxn ang="0">
                <a:pos x="connsiteX0" y="connsiteY0"/>
              </a:cxn>
              <a:cxn ang="0">
                <a:pos x="connsiteX1" y="connsiteY1"/>
              </a:cxn>
              <a:cxn ang="0">
                <a:pos x="connsiteX2" y="connsiteY2"/>
              </a:cxn>
            </a:cxnLst>
            <a:rect l="l" t="t" r="r" b="b"/>
            <a:pathLst>
              <a:path w="954657" h="396815">
                <a:moveTo>
                  <a:pt x="0" y="396815"/>
                </a:moveTo>
                <a:lnTo>
                  <a:pt x="488830" y="0"/>
                </a:lnTo>
                <a:lnTo>
                  <a:pt x="954657"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コネクタ 28">
            <a:extLst>
              <a:ext uri="{FF2B5EF4-FFF2-40B4-BE49-F238E27FC236}">
                <a16:creationId xmlns:a16="http://schemas.microsoft.com/office/drawing/2014/main" id="{8E07BB2F-68D7-0F4A-B897-BDDA1530AD48}"/>
              </a:ext>
            </a:extLst>
          </p:cNvPr>
          <p:cNvCxnSpPr>
            <a:cxnSpLocks/>
          </p:cNvCxnSpPr>
          <p:nvPr/>
        </p:nvCxnSpPr>
        <p:spPr>
          <a:xfrm>
            <a:off x="3789871" y="6431045"/>
            <a:ext cx="47276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C15487CF-97DB-BDBC-A14D-BD3ECBD5378D}"/>
              </a:ext>
            </a:extLst>
          </p:cNvPr>
          <p:cNvSpPr>
            <a:spLocks noGrp="1"/>
          </p:cNvSpPr>
          <p:nvPr>
            <p:ph type="sldNum" sz="quarter" idx="12"/>
          </p:nvPr>
        </p:nvSpPr>
        <p:spPr/>
        <p:txBody>
          <a:bodyPr/>
          <a:lstStyle/>
          <a:p>
            <a:fld id="{D8B9F07B-A662-420A-BE26-3BB95A8E389F}" type="slidenum">
              <a:rPr kumimoji="1" lang="ja-JP" altLang="en-US" smtClean="0"/>
              <a:t>49</a:t>
            </a:fld>
            <a:endParaRPr kumimoji="1" lang="ja-JP" altLang="en-US"/>
          </a:p>
        </p:txBody>
      </p:sp>
    </p:spTree>
    <p:extLst>
      <p:ext uri="{BB962C8B-B14F-4D97-AF65-F5344CB8AC3E}">
        <p14:creationId xmlns:p14="http://schemas.microsoft.com/office/powerpoint/2010/main" val="5514505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kumimoji="1" lang="ja-JP" altLang="en-US" sz="1100" dirty="0"/>
              <a:t>顧客選択解除</a:t>
            </a:r>
          </a:p>
        </p:txBody>
      </p:sp>
      <p:grpSp>
        <p:nvGrpSpPr>
          <p:cNvPr id="9" name="グループ化 8">
            <a:extLst>
              <a:ext uri="{FF2B5EF4-FFF2-40B4-BE49-F238E27FC236}">
                <a16:creationId xmlns:a16="http://schemas.microsoft.com/office/drawing/2014/main" id="{CF1BD007-5095-5B22-438E-1AC79598A46F}"/>
              </a:ext>
            </a:extLst>
          </p:cNvPr>
          <p:cNvGrpSpPr/>
          <p:nvPr/>
        </p:nvGrpSpPr>
        <p:grpSpPr>
          <a:xfrm>
            <a:off x="486545" y="691603"/>
            <a:ext cx="5538463" cy="338554"/>
            <a:chOff x="439184" y="790051"/>
            <a:chExt cx="5538463" cy="338554"/>
          </a:xfrm>
        </p:grpSpPr>
        <p:sp>
          <p:nvSpPr>
            <p:cNvPr id="10" name="テキスト ボックス 9">
              <a:extLst>
                <a:ext uri="{FF2B5EF4-FFF2-40B4-BE49-F238E27FC236}">
                  <a16:creationId xmlns:a16="http://schemas.microsoft.com/office/drawing/2014/main" id="{CDF27153-79D5-EA5A-2C19-34EEB6FE2593}"/>
                </a:ext>
              </a:extLst>
            </p:cNvPr>
            <p:cNvSpPr txBox="1"/>
            <p:nvPr/>
          </p:nvSpPr>
          <p:spPr>
            <a:xfrm>
              <a:off x="439184" y="790051"/>
              <a:ext cx="5538463" cy="338554"/>
            </a:xfrm>
            <a:prstGeom prst="rect">
              <a:avLst/>
            </a:prstGeom>
            <a:noFill/>
          </p:spPr>
          <p:txBody>
            <a:bodyPr wrap="square" rtlCol="0">
              <a:spAutoFit/>
            </a:bodyPr>
            <a:lstStyle/>
            <a:p>
              <a:r>
                <a:rPr kumimoji="1" lang="ja-JP" altLang="en-US" sz="1600" dirty="0"/>
                <a:t>１２・顧客選択解除</a:t>
              </a:r>
              <a:endParaRPr kumimoji="1" lang="en-US" altLang="ja-JP" sz="1600" dirty="0"/>
            </a:p>
          </p:txBody>
        </p:sp>
        <p:cxnSp>
          <p:nvCxnSpPr>
            <p:cNvPr id="11" name="直線コネクタ 10">
              <a:extLst>
                <a:ext uri="{FF2B5EF4-FFF2-40B4-BE49-F238E27FC236}">
                  <a16:creationId xmlns:a16="http://schemas.microsoft.com/office/drawing/2014/main" id="{E06CCED1-7D89-701E-326E-BA55A9FF261F}"/>
                </a:ext>
              </a:extLst>
            </p:cNvPr>
            <p:cNvCxnSpPr/>
            <p:nvPr/>
          </p:nvCxnSpPr>
          <p:spPr>
            <a:xfrm>
              <a:off x="552488" y="1053821"/>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12" name="テキスト ボックス 11">
            <a:extLst>
              <a:ext uri="{FF2B5EF4-FFF2-40B4-BE49-F238E27FC236}">
                <a16:creationId xmlns:a16="http://schemas.microsoft.com/office/drawing/2014/main" id="{DA4437E0-5FCA-04FD-8FBC-205AEEDF12D7}"/>
              </a:ext>
            </a:extLst>
          </p:cNvPr>
          <p:cNvSpPr txBox="1"/>
          <p:nvPr/>
        </p:nvSpPr>
        <p:spPr>
          <a:xfrm>
            <a:off x="599849" y="1099139"/>
            <a:ext cx="5486239"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選択したお客様情報を変更、訂正する場合は、顧客選択解除を行います。</a:t>
            </a:r>
            <a:endParaRPr kumimoji="1" lang="en-US" altLang="ja-JP" sz="1100" dirty="0">
              <a:latin typeface="+mn-ea"/>
            </a:endParaRPr>
          </a:p>
        </p:txBody>
      </p:sp>
      <p:sp>
        <p:nvSpPr>
          <p:cNvPr id="24" name="テキスト ボックス 23">
            <a:extLst>
              <a:ext uri="{FF2B5EF4-FFF2-40B4-BE49-F238E27FC236}">
                <a16:creationId xmlns:a16="http://schemas.microsoft.com/office/drawing/2014/main" id="{7BE23887-CC9B-042A-9B3F-C2ABCEC9F976}"/>
              </a:ext>
            </a:extLst>
          </p:cNvPr>
          <p:cNvSpPr txBox="1"/>
          <p:nvPr/>
        </p:nvSpPr>
        <p:spPr>
          <a:xfrm>
            <a:off x="599848" y="1531117"/>
            <a:ext cx="5486239" cy="261610"/>
          </a:xfrm>
          <a:prstGeom prst="rect">
            <a:avLst/>
          </a:prstGeom>
          <a:noFill/>
        </p:spPr>
        <p:txBody>
          <a:bodyPr wrap="square" rtlCol="0">
            <a:spAutoFit/>
          </a:bodyPr>
          <a:lstStyle/>
          <a:p>
            <a:pPr>
              <a:spcBef>
                <a:spcPts val="600"/>
              </a:spcBef>
            </a:pPr>
            <a:r>
              <a:rPr kumimoji="1" lang="ja-JP" altLang="en-US" sz="1100" dirty="0">
                <a:latin typeface="+mn-ea"/>
              </a:rPr>
              <a:t>①メインメニューから顧客管理をクリックします。</a:t>
            </a:r>
            <a:endParaRPr kumimoji="1" lang="en-US" altLang="ja-JP" sz="1100" dirty="0">
              <a:latin typeface="+mn-ea"/>
            </a:endParaRPr>
          </a:p>
        </p:txBody>
      </p:sp>
      <p:sp>
        <p:nvSpPr>
          <p:cNvPr id="29" name="テキスト ボックス 28">
            <a:extLst>
              <a:ext uri="{FF2B5EF4-FFF2-40B4-BE49-F238E27FC236}">
                <a16:creationId xmlns:a16="http://schemas.microsoft.com/office/drawing/2014/main" id="{34C7C7F5-F751-3F5F-A09B-1959D218B45E}"/>
              </a:ext>
            </a:extLst>
          </p:cNvPr>
          <p:cNvSpPr txBox="1"/>
          <p:nvPr/>
        </p:nvSpPr>
        <p:spPr>
          <a:xfrm>
            <a:off x="599847" y="4866525"/>
            <a:ext cx="5486239" cy="261610"/>
          </a:xfrm>
          <a:prstGeom prst="rect">
            <a:avLst/>
          </a:prstGeom>
          <a:noFill/>
        </p:spPr>
        <p:txBody>
          <a:bodyPr wrap="square" rtlCol="0">
            <a:spAutoFit/>
          </a:bodyPr>
          <a:lstStyle/>
          <a:p>
            <a:pPr>
              <a:spcBef>
                <a:spcPts val="600"/>
              </a:spcBef>
            </a:pPr>
            <a:r>
              <a:rPr kumimoji="1" lang="ja-JP" altLang="en-US" sz="1100" dirty="0">
                <a:latin typeface="+mn-ea"/>
              </a:rPr>
              <a:t>②</a:t>
            </a:r>
            <a:r>
              <a:rPr kumimoji="1" lang="en-US" altLang="ja-JP" sz="1100" dirty="0" err="1">
                <a:latin typeface="+mn-ea"/>
              </a:rPr>
              <a:t>CustomerMenu</a:t>
            </a:r>
            <a:r>
              <a:rPr kumimoji="1" lang="ja-JP" altLang="en-US" sz="1100" dirty="0">
                <a:latin typeface="+mn-ea"/>
              </a:rPr>
              <a:t>から顧客選択解除をクリックします。</a:t>
            </a:r>
            <a:endParaRPr kumimoji="1" lang="en-US" altLang="ja-JP" sz="1100" dirty="0">
              <a:latin typeface="+mn-ea"/>
            </a:endParaRPr>
          </a:p>
        </p:txBody>
      </p:sp>
      <p:grpSp>
        <p:nvGrpSpPr>
          <p:cNvPr id="33" name="グループ化 32">
            <a:extLst>
              <a:ext uri="{FF2B5EF4-FFF2-40B4-BE49-F238E27FC236}">
                <a16:creationId xmlns:a16="http://schemas.microsoft.com/office/drawing/2014/main" id="{A75582F1-AA64-EFE6-4880-07ED659DDDED}"/>
              </a:ext>
            </a:extLst>
          </p:cNvPr>
          <p:cNvGrpSpPr/>
          <p:nvPr/>
        </p:nvGrpSpPr>
        <p:grpSpPr>
          <a:xfrm>
            <a:off x="903773" y="5314081"/>
            <a:ext cx="5050453" cy="3352051"/>
            <a:chOff x="903773" y="5314081"/>
            <a:chExt cx="5050453" cy="3352051"/>
          </a:xfrm>
        </p:grpSpPr>
        <p:pic>
          <p:nvPicPr>
            <p:cNvPr id="28" name="図 27">
              <a:extLst>
                <a:ext uri="{FF2B5EF4-FFF2-40B4-BE49-F238E27FC236}">
                  <a16:creationId xmlns:a16="http://schemas.microsoft.com/office/drawing/2014/main" id="{84B2D16B-106B-7491-E830-3042F7DEA85A}"/>
                </a:ext>
              </a:extLst>
            </p:cNvPr>
            <p:cNvPicPr>
              <a:picLocks noChangeAspect="1"/>
            </p:cNvPicPr>
            <p:nvPr/>
          </p:nvPicPr>
          <p:blipFill>
            <a:blip r:embed="rId2"/>
            <a:stretch>
              <a:fillRect/>
            </a:stretch>
          </p:blipFill>
          <p:spPr>
            <a:xfrm>
              <a:off x="903773" y="5314081"/>
              <a:ext cx="5050453" cy="3352051"/>
            </a:xfrm>
            <a:prstGeom prst="rect">
              <a:avLst/>
            </a:prstGeom>
          </p:spPr>
        </p:pic>
        <p:sp>
          <p:nvSpPr>
            <p:cNvPr id="30" name="正方形/長方形 29">
              <a:extLst>
                <a:ext uri="{FF2B5EF4-FFF2-40B4-BE49-F238E27FC236}">
                  <a16:creationId xmlns:a16="http://schemas.microsoft.com/office/drawing/2014/main" id="{58272F00-52B9-0FAE-D97D-779D6816B400}"/>
                </a:ext>
              </a:extLst>
            </p:cNvPr>
            <p:cNvSpPr/>
            <p:nvPr/>
          </p:nvSpPr>
          <p:spPr>
            <a:xfrm>
              <a:off x="3541633" y="6750521"/>
              <a:ext cx="1416990" cy="43696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6" name="グラフィックス 25" descr="カーソル 単色塗りつぶし">
              <a:extLst>
                <a:ext uri="{FF2B5EF4-FFF2-40B4-BE49-F238E27FC236}">
                  <a16:creationId xmlns:a16="http://schemas.microsoft.com/office/drawing/2014/main" id="{05810ADF-6312-3C18-87BC-327F371530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90623" y="7040690"/>
              <a:ext cx="468000" cy="468000"/>
            </a:xfrm>
            <a:prstGeom prst="rect">
              <a:avLst/>
            </a:prstGeom>
          </p:spPr>
        </p:pic>
      </p:grpSp>
      <p:grpSp>
        <p:nvGrpSpPr>
          <p:cNvPr id="32" name="グループ化 31">
            <a:extLst>
              <a:ext uri="{FF2B5EF4-FFF2-40B4-BE49-F238E27FC236}">
                <a16:creationId xmlns:a16="http://schemas.microsoft.com/office/drawing/2014/main" id="{1D91E567-6578-0B8D-2D0C-53594C081BAB}"/>
              </a:ext>
            </a:extLst>
          </p:cNvPr>
          <p:cNvGrpSpPr/>
          <p:nvPr/>
        </p:nvGrpSpPr>
        <p:grpSpPr>
          <a:xfrm>
            <a:off x="845030" y="2425583"/>
            <a:ext cx="5175115" cy="2255642"/>
            <a:chOff x="845030" y="2425583"/>
            <a:chExt cx="5175115" cy="2255642"/>
          </a:xfrm>
        </p:grpSpPr>
        <p:pic>
          <p:nvPicPr>
            <p:cNvPr id="4" name="図 3">
              <a:extLst>
                <a:ext uri="{FF2B5EF4-FFF2-40B4-BE49-F238E27FC236}">
                  <a16:creationId xmlns:a16="http://schemas.microsoft.com/office/drawing/2014/main" id="{7428AE80-3A01-8413-4CF5-A3F70D82208A}"/>
                </a:ext>
              </a:extLst>
            </p:cNvPr>
            <p:cNvPicPr>
              <a:picLocks noChangeAspect="1"/>
            </p:cNvPicPr>
            <p:nvPr/>
          </p:nvPicPr>
          <p:blipFill>
            <a:blip r:embed="rId5"/>
            <a:stretch>
              <a:fillRect/>
            </a:stretch>
          </p:blipFill>
          <p:spPr>
            <a:xfrm>
              <a:off x="845030" y="2425583"/>
              <a:ext cx="5175115" cy="2255642"/>
            </a:xfrm>
            <a:prstGeom prst="rect">
              <a:avLst/>
            </a:prstGeom>
          </p:spPr>
        </p:pic>
        <p:sp>
          <p:nvSpPr>
            <p:cNvPr id="25" name="正方形/長方形 24">
              <a:extLst>
                <a:ext uri="{FF2B5EF4-FFF2-40B4-BE49-F238E27FC236}">
                  <a16:creationId xmlns:a16="http://schemas.microsoft.com/office/drawing/2014/main" id="{15E1AA6C-1EB0-4221-8FDA-353AA0132BFE}"/>
                </a:ext>
              </a:extLst>
            </p:cNvPr>
            <p:cNvSpPr/>
            <p:nvPr/>
          </p:nvSpPr>
          <p:spPr>
            <a:xfrm>
              <a:off x="1261279" y="3058857"/>
              <a:ext cx="1416990" cy="43696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1" name="グラフィックス 30" descr="カーソル 単色塗りつぶし">
              <a:extLst>
                <a:ext uri="{FF2B5EF4-FFF2-40B4-BE49-F238E27FC236}">
                  <a16:creationId xmlns:a16="http://schemas.microsoft.com/office/drawing/2014/main" id="{E3F82D8F-80ED-6811-F049-CD43639770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28578" y="3340294"/>
              <a:ext cx="468000" cy="468000"/>
            </a:xfrm>
            <a:prstGeom prst="rect">
              <a:avLst/>
            </a:prstGeom>
          </p:spPr>
        </p:pic>
      </p:grpSp>
      <p:grpSp>
        <p:nvGrpSpPr>
          <p:cNvPr id="23" name="グループ化 22">
            <a:extLst>
              <a:ext uri="{FF2B5EF4-FFF2-40B4-BE49-F238E27FC236}">
                <a16:creationId xmlns:a16="http://schemas.microsoft.com/office/drawing/2014/main" id="{B90ED3FA-3A36-2CE0-2ED0-F7F617F9B8AF}"/>
              </a:ext>
            </a:extLst>
          </p:cNvPr>
          <p:cNvGrpSpPr/>
          <p:nvPr/>
        </p:nvGrpSpPr>
        <p:grpSpPr>
          <a:xfrm>
            <a:off x="2678269" y="2294778"/>
            <a:ext cx="3407819" cy="261610"/>
            <a:chOff x="2678269" y="1762361"/>
            <a:chExt cx="3407819" cy="261610"/>
          </a:xfrm>
        </p:grpSpPr>
        <p:sp>
          <p:nvSpPr>
            <p:cNvPr id="16" name="正方形/長方形 15">
              <a:extLst>
                <a:ext uri="{FF2B5EF4-FFF2-40B4-BE49-F238E27FC236}">
                  <a16:creationId xmlns:a16="http://schemas.microsoft.com/office/drawing/2014/main" id="{F03614A9-3283-4A22-E89A-BAC1B023D610}"/>
                </a:ext>
              </a:extLst>
            </p:cNvPr>
            <p:cNvSpPr/>
            <p:nvPr/>
          </p:nvSpPr>
          <p:spPr>
            <a:xfrm>
              <a:off x="4963427" y="1832434"/>
              <a:ext cx="1122661" cy="191537"/>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テキスト ボックス 16">
              <a:extLst>
                <a:ext uri="{FF2B5EF4-FFF2-40B4-BE49-F238E27FC236}">
                  <a16:creationId xmlns:a16="http://schemas.microsoft.com/office/drawing/2014/main" id="{F19BB0ED-D092-E95A-458D-F48D9031D59E}"/>
                </a:ext>
              </a:extLst>
            </p:cNvPr>
            <p:cNvSpPr txBox="1"/>
            <p:nvPr/>
          </p:nvSpPr>
          <p:spPr>
            <a:xfrm>
              <a:off x="2678269" y="1762361"/>
              <a:ext cx="1754865"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現在選択中のお客様名称</a:t>
              </a:r>
              <a:endParaRPr kumimoji="1" lang="en-US" altLang="ja-JP" sz="1100" dirty="0">
                <a:latin typeface="+mn-ea"/>
              </a:endParaRPr>
            </a:p>
          </p:txBody>
        </p:sp>
        <p:cxnSp>
          <p:nvCxnSpPr>
            <p:cNvPr id="20" name="直線コネクタ 19">
              <a:extLst>
                <a:ext uri="{FF2B5EF4-FFF2-40B4-BE49-F238E27FC236}">
                  <a16:creationId xmlns:a16="http://schemas.microsoft.com/office/drawing/2014/main" id="{0415F5DF-79FC-08E9-0D14-6F524C771658}"/>
                </a:ext>
              </a:extLst>
            </p:cNvPr>
            <p:cNvCxnSpPr>
              <a:cxnSpLocks/>
            </p:cNvCxnSpPr>
            <p:nvPr/>
          </p:nvCxnSpPr>
          <p:spPr>
            <a:xfrm>
              <a:off x="4433134" y="1928202"/>
              <a:ext cx="5302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スライド番号プレースホルダー 2">
            <a:extLst>
              <a:ext uri="{FF2B5EF4-FFF2-40B4-BE49-F238E27FC236}">
                <a16:creationId xmlns:a16="http://schemas.microsoft.com/office/drawing/2014/main" id="{C3F9B9BB-31BE-0FD5-2B01-22F2D9B7280A}"/>
              </a:ext>
            </a:extLst>
          </p:cNvPr>
          <p:cNvSpPr>
            <a:spLocks noGrp="1"/>
          </p:cNvSpPr>
          <p:nvPr>
            <p:ph type="sldNum" sz="quarter" idx="12"/>
          </p:nvPr>
        </p:nvSpPr>
        <p:spPr/>
        <p:txBody>
          <a:bodyPr/>
          <a:lstStyle/>
          <a:p>
            <a:fld id="{D8B9F07B-A662-420A-BE26-3BB95A8E389F}" type="slidenum">
              <a:rPr kumimoji="1" lang="ja-JP" altLang="en-US" smtClean="0"/>
              <a:t>50</a:t>
            </a:fld>
            <a:endParaRPr kumimoji="1" lang="ja-JP" altLang="en-US"/>
          </a:p>
        </p:txBody>
      </p:sp>
    </p:spTree>
    <p:extLst>
      <p:ext uri="{BB962C8B-B14F-4D97-AF65-F5344CB8AC3E}">
        <p14:creationId xmlns:p14="http://schemas.microsoft.com/office/powerpoint/2010/main" val="2571505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kumimoji="1" lang="ja-JP" altLang="en-US" sz="1100" dirty="0"/>
              <a:t>顧客選択解除</a:t>
            </a:r>
          </a:p>
        </p:txBody>
      </p:sp>
      <p:sp>
        <p:nvSpPr>
          <p:cNvPr id="12" name="テキスト ボックス 11">
            <a:extLst>
              <a:ext uri="{FF2B5EF4-FFF2-40B4-BE49-F238E27FC236}">
                <a16:creationId xmlns:a16="http://schemas.microsoft.com/office/drawing/2014/main" id="{DA4437E0-5FCA-04FD-8FBC-205AEEDF12D7}"/>
              </a:ext>
            </a:extLst>
          </p:cNvPr>
          <p:cNvSpPr txBox="1"/>
          <p:nvPr/>
        </p:nvSpPr>
        <p:spPr>
          <a:xfrm>
            <a:off x="1555625" y="1088339"/>
            <a:ext cx="4464520"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選択中のお客様情報が解除され、顧客未選択の状態に戻りました。</a:t>
            </a:r>
            <a:endParaRPr kumimoji="1" lang="en-US" altLang="ja-JP" sz="1100" dirty="0">
              <a:latin typeface="+mn-ea"/>
            </a:endParaRPr>
          </a:p>
        </p:txBody>
      </p:sp>
      <p:pic>
        <p:nvPicPr>
          <p:cNvPr id="5" name="図 4">
            <a:extLst>
              <a:ext uri="{FF2B5EF4-FFF2-40B4-BE49-F238E27FC236}">
                <a16:creationId xmlns:a16="http://schemas.microsoft.com/office/drawing/2014/main" id="{C1C6D276-DBFB-5ED1-F6F6-B690F2B4789C}"/>
              </a:ext>
            </a:extLst>
          </p:cNvPr>
          <p:cNvPicPr>
            <a:picLocks noChangeAspect="1"/>
          </p:cNvPicPr>
          <p:nvPr/>
        </p:nvPicPr>
        <p:blipFill>
          <a:blip r:embed="rId2"/>
          <a:stretch>
            <a:fillRect/>
          </a:stretch>
        </p:blipFill>
        <p:spPr>
          <a:xfrm>
            <a:off x="807757" y="1818037"/>
            <a:ext cx="5296486" cy="2580400"/>
          </a:xfrm>
          <a:prstGeom prst="rect">
            <a:avLst/>
          </a:prstGeom>
        </p:spPr>
      </p:pic>
      <p:sp>
        <p:nvSpPr>
          <p:cNvPr id="30" name="正方形/長方形 29">
            <a:extLst>
              <a:ext uri="{FF2B5EF4-FFF2-40B4-BE49-F238E27FC236}">
                <a16:creationId xmlns:a16="http://schemas.microsoft.com/office/drawing/2014/main" id="{58272F00-52B9-0FAE-D97D-779D6816B400}"/>
              </a:ext>
            </a:extLst>
          </p:cNvPr>
          <p:cNvSpPr/>
          <p:nvPr/>
        </p:nvSpPr>
        <p:spPr>
          <a:xfrm>
            <a:off x="5148775" y="1681474"/>
            <a:ext cx="871370" cy="393511"/>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フリーフォーム: 図形 5">
            <a:extLst>
              <a:ext uri="{FF2B5EF4-FFF2-40B4-BE49-F238E27FC236}">
                <a16:creationId xmlns:a16="http://schemas.microsoft.com/office/drawing/2014/main" id="{530D9380-32AA-4E3B-1EE5-377D5824EE42}"/>
              </a:ext>
            </a:extLst>
          </p:cNvPr>
          <p:cNvSpPr/>
          <p:nvPr/>
        </p:nvSpPr>
        <p:spPr>
          <a:xfrm>
            <a:off x="3742006" y="1343465"/>
            <a:ext cx="1392702" cy="513470"/>
          </a:xfrm>
          <a:custGeom>
            <a:avLst/>
            <a:gdLst>
              <a:gd name="connsiteX0" fmla="*/ 1392702 w 1392702"/>
              <a:gd name="connsiteY0" fmla="*/ 513470 h 513470"/>
              <a:gd name="connsiteX1" fmla="*/ 0 w 1392702"/>
              <a:gd name="connsiteY1" fmla="*/ 196947 h 513470"/>
              <a:gd name="connsiteX2" fmla="*/ 0 w 1392702"/>
              <a:gd name="connsiteY2" fmla="*/ 0 h 513470"/>
            </a:gdLst>
            <a:ahLst/>
            <a:cxnLst>
              <a:cxn ang="0">
                <a:pos x="connsiteX0" y="connsiteY0"/>
              </a:cxn>
              <a:cxn ang="0">
                <a:pos x="connsiteX1" y="connsiteY1"/>
              </a:cxn>
              <a:cxn ang="0">
                <a:pos x="connsiteX2" y="connsiteY2"/>
              </a:cxn>
            </a:cxnLst>
            <a:rect l="l" t="t" r="r" b="b"/>
            <a:pathLst>
              <a:path w="1392702" h="513470">
                <a:moveTo>
                  <a:pt x="1392702" y="513470"/>
                </a:moveTo>
                <a:lnTo>
                  <a:pt x="0" y="196947"/>
                </a:lnTo>
                <a:lnTo>
                  <a:pt x="0" y="0"/>
                </a:ln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93AA03A6-C77A-600C-D62F-164288AAC1E4}"/>
              </a:ext>
            </a:extLst>
          </p:cNvPr>
          <p:cNvSpPr txBox="1"/>
          <p:nvPr/>
        </p:nvSpPr>
        <p:spPr>
          <a:xfrm>
            <a:off x="889214" y="4651081"/>
            <a:ext cx="5079572" cy="430887"/>
          </a:xfrm>
          <a:prstGeom prst="rect">
            <a:avLst/>
          </a:prstGeom>
          <a:solidFill>
            <a:srgbClr val="FFFF00">
              <a:alpha val="47000"/>
            </a:srgbClr>
          </a:solidFill>
        </p:spPr>
        <p:txBody>
          <a:bodyPr wrap="square" rtlCol="0">
            <a:spAutoFit/>
          </a:bodyPr>
          <a:lstStyle/>
          <a:p>
            <a:pPr>
              <a:spcBef>
                <a:spcPts val="600"/>
              </a:spcBef>
            </a:pPr>
            <a:r>
              <a:rPr kumimoji="1" lang="ja-JP" altLang="en-US" sz="1100" dirty="0">
                <a:latin typeface="+mn-ea"/>
              </a:rPr>
              <a:t>顧客未選択の状態でも見積書の作成できますが、見積書にお客様情報は入力されません。また、購買履歴にも残りません。</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E250A83F-A23A-6416-656D-A57A7C43C0C1}"/>
              </a:ext>
            </a:extLst>
          </p:cNvPr>
          <p:cNvSpPr>
            <a:spLocks noGrp="1"/>
          </p:cNvSpPr>
          <p:nvPr>
            <p:ph type="sldNum" sz="quarter" idx="12"/>
          </p:nvPr>
        </p:nvSpPr>
        <p:spPr/>
        <p:txBody>
          <a:bodyPr/>
          <a:lstStyle/>
          <a:p>
            <a:fld id="{D8B9F07B-A662-420A-BE26-3BB95A8E389F}" type="slidenum">
              <a:rPr kumimoji="1" lang="ja-JP" altLang="en-US" smtClean="0"/>
              <a:t>51</a:t>
            </a:fld>
            <a:endParaRPr kumimoji="1" lang="ja-JP" altLang="en-US"/>
          </a:p>
        </p:txBody>
      </p:sp>
    </p:spTree>
    <p:extLst>
      <p:ext uri="{BB962C8B-B14F-4D97-AF65-F5344CB8AC3E}">
        <p14:creationId xmlns:p14="http://schemas.microsoft.com/office/powerpoint/2010/main" val="1146000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請求書の作成</a:t>
            </a:r>
            <a:endParaRPr kumimoji="1" lang="ja-JP" altLang="en-US" sz="1100" dirty="0"/>
          </a:p>
        </p:txBody>
      </p:sp>
      <p:sp>
        <p:nvSpPr>
          <p:cNvPr id="21" name="テキスト ボックス 20">
            <a:extLst>
              <a:ext uri="{FF2B5EF4-FFF2-40B4-BE49-F238E27FC236}">
                <a16:creationId xmlns:a16="http://schemas.microsoft.com/office/drawing/2014/main" id="{5BB37C4F-392E-1C6A-DFF6-B08389EBFFED}"/>
              </a:ext>
            </a:extLst>
          </p:cNvPr>
          <p:cNvSpPr txBox="1"/>
          <p:nvPr/>
        </p:nvSpPr>
        <p:spPr>
          <a:xfrm>
            <a:off x="599849" y="1102987"/>
            <a:ext cx="5486239" cy="430887"/>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ご成約、作業完了後、請求書を発行します。事前に作成した見積書の内容が請求書に反映されます。</a:t>
            </a:r>
            <a:endParaRPr kumimoji="1" lang="en-US" altLang="ja-JP" sz="1100" dirty="0">
              <a:latin typeface="+mn-ea"/>
            </a:endParaRPr>
          </a:p>
        </p:txBody>
      </p:sp>
      <p:grpSp>
        <p:nvGrpSpPr>
          <p:cNvPr id="5" name="グループ化 4">
            <a:extLst>
              <a:ext uri="{FF2B5EF4-FFF2-40B4-BE49-F238E27FC236}">
                <a16:creationId xmlns:a16="http://schemas.microsoft.com/office/drawing/2014/main" id="{6CB67D3A-6635-AA07-90DE-4EA7B16BCD0E}"/>
              </a:ext>
            </a:extLst>
          </p:cNvPr>
          <p:cNvGrpSpPr/>
          <p:nvPr/>
        </p:nvGrpSpPr>
        <p:grpSpPr>
          <a:xfrm>
            <a:off x="486545" y="748454"/>
            <a:ext cx="5538463" cy="338554"/>
            <a:chOff x="439184" y="790051"/>
            <a:chExt cx="5538463" cy="338554"/>
          </a:xfrm>
        </p:grpSpPr>
        <p:sp>
          <p:nvSpPr>
            <p:cNvPr id="6" name="テキスト ボックス 5">
              <a:extLst>
                <a:ext uri="{FF2B5EF4-FFF2-40B4-BE49-F238E27FC236}">
                  <a16:creationId xmlns:a16="http://schemas.microsoft.com/office/drawing/2014/main" id="{BE22C9EB-3543-23E5-D276-6D1AA658ECED}"/>
                </a:ext>
              </a:extLst>
            </p:cNvPr>
            <p:cNvSpPr txBox="1"/>
            <p:nvPr/>
          </p:nvSpPr>
          <p:spPr>
            <a:xfrm>
              <a:off x="439184" y="790051"/>
              <a:ext cx="5538463" cy="338554"/>
            </a:xfrm>
            <a:prstGeom prst="rect">
              <a:avLst/>
            </a:prstGeom>
            <a:noFill/>
          </p:spPr>
          <p:txBody>
            <a:bodyPr wrap="square" rtlCol="0">
              <a:spAutoFit/>
            </a:bodyPr>
            <a:lstStyle/>
            <a:p>
              <a:r>
                <a:rPr kumimoji="1" lang="ja-JP" altLang="en-US" sz="1600" dirty="0"/>
                <a:t>１３・請求書の作成</a:t>
              </a:r>
              <a:endParaRPr kumimoji="1" lang="en-US" altLang="ja-JP" sz="1600" dirty="0"/>
            </a:p>
          </p:txBody>
        </p:sp>
        <p:cxnSp>
          <p:nvCxnSpPr>
            <p:cNvPr id="7" name="直線コネクタ 6">
              <a:extLst>
                <a:ext uri="{FF2B5EF4-FFF2-40B4-BE49-F238E27FC236}">
                  <a16:creationId xmlns:a16="http://schemas.microsoft.com/office/drawing/2014/main" id="{797E9251-005D-C72F-BD70-C86BCF7EF252}"/>
                </a:ext>
              </a:extLst>
            </p:cNvPr>
            <p:cNvCxnSpPr/>
            <p:nvPr/>
          </p:nvCxnSpPr>
          <p:spPr>
            <a:xfrm>
              <a:off x="552488" y="1053821"/>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8" name="テキスト ボックス 7">
            <a:extLst>
              <a:ext uri="{FF2B5EF4-FFF2-40B4-BE49-F238E27FC236}">
                <a16:creationId xmlns:a16="http://schemas.microsoft.com/office/drawing/2014/main" id="{0E80E14F-5F2F-080A-1FA5-8C2A4334D970}"/>
              </a:ext>
            </a:extLst>
          </p:cNvPr>
          <p:cNvSpPr txBox="1"/>
          <p:nvPr/>
        </p:nvSpPr>
        <p:spPr>
          <a:xfrm>
            <a:off x="599848" y="1791389"/>
            <a:ext cx="5486239" cy="261610"/>
          </a:xfrm>
          <a:prstGeom prst="rect">
            <a:avLst/>
          </a:prstGeom>
          <a:noFill/>
        </p:spPr>
        <p:txBody>
          <a:bodyPr wrap="square" rtlCol="0">
            <a:spAutoFit/>
          </a:bodyPr>
          <a:lstStyle/>
          <a:p>
            <a:pPr>
              <a:spcBef>
                <a:spcPts val="600"/>
              </a:spcBef>
            </a:pPr>
            <a:r>
              <a:rPr kumimoji="1" lang="ja-JP" altLang="en-US" sz="1100" dirty="0">
                <a:latin typeface="+mn-ea"/>
              </a:rPr>
              <a:t>①メインメニューから顧客管理をクリックします。</a:t>
            </a:r>
            <a:endParaRPr kumimoji="1" lang="en-US" altLang="ja-JP" sz="1100" dirty="0">
              <a:latin typeface="+mn-ea"/>
            </a:endParaRPr>
          </a:p>
        </p:txBody>
      </p:sp>
      <p:pic>
        <p:nvPicPr>
          <p:cNvPr id="18" name="図 17">
            <a:extLst>
              <a:ext uri="{FF2B5EF4-FFF2-40B4-BE49-F238E27FC236}">
                <a16:creationId xmlns:a16="http://schemas.microsoft.com/office/drawing/2014/main" id="{8D313630-DA27-327D-AE5D-D95678030F9D}"/>
              </a:ext>
            </a:extLst>
          </p:cNvPr>
          <p:cNvPicPr>
            <a:picLocks noChangeAspect="1"/>
          </p:cNvPicPr>
          <p:nvPr/>
        </p:nvPicPr>
        <p:blipFill>
          <a:blip r:embed="rId2"/>
          <a:stretch>
            <a:fillRect/>
          </a:stretch>
        </p:blipFill>
        <p:spPr>
          <a:xfrm>
            <a:off x="685881" y="5097752"/>
            <a:ext cx="5486239" cy="3462437"/>
          </a:xfrm>
          <a:prstGeom prst="rect">
            <a:avLst/>
          </a:prstGeom>
        </p:spPr>
      </p:pic>
      <p:sp>
        <p:nvSpPr>
          <p:cNvPr id="19" name="正方形/長方形 18">
            <a:extLst>
              <a:ext uri="{FF2B5EF4-FFF2-40B4-BE49-F238E27FC236}">
                <a16:creationId xmlns:a16="http://schemas.microsoft.com/office/drawing/2014/main" id="{F9C7DD54-464D-7420-5946-694C419C714B}"/>
              </a:ext>
            </a:extLst>
          </p:cNvPr>
          <p:cNvSpPr/>
          <p:nvPr/>
        </p:nvSpPr>
        <p:spPr>
          <a:xfrm>
            <a:off x="1288988" y="7423783"/>
            <a:ext cx="1383463" cy="454124"/>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テキスト ボックス 19">
            <a:extLst>
              <a:ext uri="{FF2B5EF4-FFF2-40B4-BE49-F238E27FC236}">
                <a16:creationId xmlns:a16="http://schemas.microsoft.com/office/drawing/2014/main" id="{FEAD71C3-1802-CEB7-8447-985231E8E02E}"/>
              </a:ext>
            </a:extLst>
          </p:cNvPr>
          <p:cNvSpPr txBox="1"/>
          <p:nvPr/>
        </p:nvSpPr>
        <p:spPr>
          <a:xfrm>
            <a:off x="599847" y="4692951"/>
            <a:ext cx="5486239" cy="261610"/>
          </a:xfrm>
          <a:prstGeom prst="rect">
            <a:avLst/>
          </a:prstGeom>
          <a:noFill/>
        </p:spPr>
        <p:txBody>
          <a:bodyPr wrap="square" rtlCol="0">
            <a:spAutoFit/>
          </a:bodyPr>
          <a:lstStyle/>
          <a:p>
            <a:pPr>
              <a:spcBef>
                <a:spcPts val="600"/>
              </a:spcBef>
            </a:pPr>
            <a:r>
              <a:rPr kumimoji="1" lang="ja-JP" altLang="en-US" sz="1100" dirty="0">
                <a:latin typeface="+mn-ea"/>
              </a:rPr>
              <a:t>②</a:t>
            </a:r>
            <a:r>
              <a:rPr kumimoji="1" lang="en-US" altLang="ja-JP" sz="1100" dirty="0" err="1">
                <a:latin typeface="+mn-ea"/>
              </a:rPr>
              <a:t>CustomerMenu</a:t>
            </a:r>
            <a:r>
              <a:rPr kumimoji="1" lang="ja-JP" altLang="en-US" sz="1100" dirty="0">
                <a:latin typeface="+mn-ea"/>
              </a:rPr>
              <a:t>から購買履歴検索をクリックします。</a:t>
            </a:r>
            <a:endParaRPr kumimoji="1" lang="en-US" altLang="ja-JP" sz="1100" dirty="0">
              <a:latin typeface="+mn-ea"/>
            </a:endParaRPr>
          </a:p>
        </p:txBody>
      </p:sp>
      <p:pic>
        <p:nvPicPr>
          <p:cNvPr id="22" name="グラフィックス 21" descr="カーソル 単色塗りつぶし">
            <a:extLst>
              <a:ext uri="{FF2B5EF4-FFF2-40B4-BE49-F238E27FC236}">
                <a16:creationId xmlns:a16="http://schemas.microsoft.com/office/drawing/2014/main" id="{2A2E84D2-B9D6-AEC9-4196-E12BEE90C0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92081" y="7807013"/>
            <a:ext cx="468000" cy="468000"/>
          </a:xfrm>
          <a:prstGeom prst="rect">
            <a:avLst/>
          </a:prstGeom>
        </p:spPr>
      </p:pic>
      <p:grpSp>
        <p:nvGrpSpPr>
          <p:cNvPr id="26" name="グループ化 25">
            <a:extLst>
              <a:ext uri="{FF2B5EF4-FFF2-40B4-BE49-F238E27FC236}">
                <a16:creationId xmlns:a16="http://schemas.microsoft.com/office/drawing/2014/main" id="{AFF6F3D3-5646-8740-87AD-67B0F5C2CA17}"/>
              </a:ext>
            </a:extLst>
          </p:cNvPr>
          <p:cNvGrpSpPr/>
          <p:nvPr/>
        </p:nvGrpSpPr>
        <p:grpSpPr>
          <a:xfrm>
            <a:off x="845872" y="2196190"/>
            <a:ext cx="5436816" cy="2289638"/>
            <a:chOff x="845872" y="2196190"/>
            <a:chExt cx="5436816" cy="2289638"/>
          </a:xfrm>
        </p:grpSpPr>
        <p:pic>
          <p:nvPicPr>
            <p:cNvPr id="13" name="図 12">
              <a:extLst>
                <a:ext uri="{FF2B5EF4-FFF2-40B4-BE49-F238E27FC236}">
                  <a16:creationId xmlns:a16="http://schemas.microsoft.com/office/drawing/2014/main" id="{EBE58F9D-D55D-8A0C-5869-381F7FF6C1F3}"/>
                </a:ext>
              </a:extLst>
            </p:cNvPr>
            <p:cNvPicPr>
              <a:picLocks noChangeAspect="1"/>
            </p:cNvPicPr>
            <p:nvPr/>
          </p:nvPicPr>
          <p:blipFill>
            <a:blip r:embed="rId5"/>
            <a:stretch>
              <a:fillRect/>
            </a:stretch>
          </p:blipFill>
          <p:spPr>
            <a:xfrm>
              <a:off x="845872" y="2232811"/>
              <a:ext cx="5240215" cy="2253017"/>
            </a:xfrm>
            <a:prstGeom prst="rect">
              <a:avLst/>
            </a:prstGeom>
          </p:spPr>
        </p:pic>
        <p:sp>
          <p:nvSpPr>
            <p:cNvPr id="14" name="正方形/長方形 13">
              <a:extLst>
                <a:ext uri="{FF2B5EF4-FFF2-40B4-BE49-F238E27FC236}">
                  <a16:creationId xmlns:a16="http://schemas.microsoft.com/office/drawing/2014/main" id="{11C6A025-D117-5C08-43FF-F435C1440687}"/>
                </a:ext>
              </a:extLst>
            </p:cNvPr>
            <p:cNvSpPr/>
            <p:nvPr/>
          </p:nvSpPr>
          <p:spPr>
            <a:xfrm>
              <a:off x="1288989" y="2891376"/>
              <a:ext cx="1383463" cy="376315"/>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3" name="グラフィックス 22" descr="カーソル 単色塗りつぶし">
              <a:extLst>
                <a:ext uri="{FF2B5EF4-FFF2-40B4-BE49-F238E27FC236}">
                  <a16:creationId xmlns:a16="http://schemas.microsoft.com/office/drawing/2014/main" id="{15EB5774-7BCC-1E46-CA21-FF10C3DC80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80719" y="3140832"/>
              <a:ext cx="468000" cy="468000"/>
            </a:xfrm>
            <a:prstGeom prst="rect">
              <a:avLst/>
            </a:prstGeom>
          </p:spPr>
        </p:pic>
        <p:pic>
          <p:nvPicPr>
            <p:cNvPr id="25" name="図 24">
              <a:extLst>
                <a:ext uri="{FF2B5EF4-FFF2-40B4-BE49-F238E27FC236}">
                  <a16:creationId xmlns:a16="http://schemas.microsoft.com/office/drawing/2014/main" id="{C7B0906C-501C-A14E-D705-E77F8256992A}"/>
                </a:ext>
              </a:extLst>
            </p:cNvPr>
            <p:cNvPicPr>
              <a:picLocks noChangeAspect="1"/>
            </p:cNvPicPr>
            <p:nvPr/>
          </p:nvPicPr>
          <p:blipFill>
            <a:blip r:embed="rId6"/>
            <a:stretch>
              <a:fillRect/>
            </a:stretch>
          </p:blipFill>
          <p:spPr>
            <a:xfrm>
              <a:off x="5113605" y="2196190"/>
              <a:ext cx="1169083" cy="177773"/>
            </a:xfrm>
            <a:prstGeom prst="rect">
              <a:avLst/>
            </a:prstGeom>
          </p:spPr>
        </p:pic>
      </p:grpSp>
      <p:sp>
        <p:nvSpPr>
          <p:cNvPr id="3" name="スライド番号プレースホルダー 2">
            <a:extLst>
              <a:ext uri="{FF2B5EF4-FFF2-40B4-BE49-F238E27FC236}">
                <a16:creationId xmlns:a16="http://schemas.microsoft.com/office/drawing/2014/main" id="{188EB61B-79F3-0274-0771-8A3F9D742196}"/>
              </a:ext>
            </a:extLst>
          </p:cNvPr>
          <p:cNvSpPr>
            <a:spLocks noGrp="1"/>
          </p:cNvSpPr>
          <p:nvPr>
            <p:ph type="sldNum" sz="quarter" idx="12"/>
          </p:nvPr>
        </p:nvSpPr>
        <p:spPr/>
        <p:txBody>
          <a:bodyPr/>
          <a:lstStyle/>
          <a:p>
            <a:fld id="{D8B9F07B-A662-420A-BE26-3BB95A8E389F}" type="slidenum">
              <a:rPr kumimoji="1" lang="ja-JP" altLang="en-US" smtClean="0"/>
              <a:t>52</a:t>
            </a:fld>
            <a:endParaRPr kumimoji="1" lang="ja-JP" altLang="en-US"/>
          </a:p>
        </p:txBody>
      </p:sp>
    </p:spTree>
    <p:extLst>
      <p:ext uri="{BB962C8B-B14F-4D97-AF65-F5344CB8AC3E}">
        <p14:creationId xmlns:p14="http://schemas.microsoft.com/office/powerpoint/2010/main" val="416989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請求書の作成</a:t>
            </a:r>
            <a:endParaRPr kumimoji="1" lang="ja-JP" altLang="en-US" sz="1100" dirty="0"/>
          </a:p>
        </p:txBody>
      </p:sp>
      <p:sp>
        <p:nvSpPr>
          <p:cNvPr id="8" name="テキスト ボックス 7">
            <a:extLst>
              <a:ext uri="{FF2B5EF4-FFF2-40B4-BE49-F238E27FC236}">
                <a16:creationId xmlns:a16="http://schemas.microsoft.com/office/drawing/2014/main" id="{0E80E14F-5F2F-080A-1FA5-8C2A4334D970}"/>
              </a:ext>
            </a:extLst>
          </p:cNvPr>
          <p:cNvSpPr txBox="1"/>
          <p:nvPr/>
        </p:nvSpPr>
        <p:spPr>
          <a:xfrm>
            <a:off x="486545" y="730276"/>
            <a:ext cx="5680182" cy="261610"/>
          </a:xfrm>
          <a:prstGeom prst="rect">
            <a:avLst/>
          </a:prstGeom>
          <a:noFill/>
        </p:spPr>
        <p:txBody>
          <a:bodyPr wrap="square" rtlCol="0">
            <a:spAutoFit/>
          </a:bodyPr>
          <a:lstStyle/>
          <a:p>
            <a:pPr>
              <a:spcBef>
                <a:spcPts val="600"/>
              </a:spcBef>
            </a:pPr>
            <a:r>
              <a:rPr kumimoji="1" lang="ja-JP" altLang="en-US" sz="1100" dirty="0">
                <a:latin typeface="+mn-ea"/>
              </a:rPr>
              <a:t>③請求書を発行するお客様検索をします。検索ワードを入力し</a:t>
            </a:r>
            <a:r>
              <a:rPr kumimoji="1" lang="en-US" altLang="ja-JP" sz="1100" dirty="0">
                <a:latin typeface="+mn-ea"/>
              </a:rPr>
              <a:t>Search</a:t>
            </a:r>
            <a:r>
              <a:rPr kumimoji="1" lang="ja-JP" altLang="en-US" sz="1100" dirty="0">
                <a:latin typeface="+mn-ea"/>
              </a:rPr>
              <a:t>をクリックします。</a:t>
            </a:r>
            <a:endParaRPr kumimoji="1" lang="en-US" altLang="ja-JP" sz="1100" dirty="0">
              <a:latin typeface="+mn-ea"/>
            </a:endParaRPr>
          </a:p>
        </p:txBody>
      </p:sp>
      <p:grpSp>
        <p:nvGrpSpPr>
          <p:cNvPr id="11" name="グループ化 10">
            <a:extLst>
              <a:ext uri="{FF2B5EF4-FFF2-40B4-BE49-F238E27FC236}">
                <a16:creationId xmlns:a16="http://schemas.microsoft.com/office/drawing/2014/main" id="{A86D7A10-8BA6-E10E-1CD0-A9AB9F465408}"/>
              </a:ext>
            </a:extLst>
          </p:cNvPr>
          <p:cNvGrpSpPr/>
          <p:nvPr/>
        </p:nvGrpSpPr>
        <p:grpSpPr>
          <a:xfrm>
            <a:off x="841442" y="1225614"/>
            <a:ext cx="5175115" cy="4448783"/>
            <a:chOff x="841443" y="2047998"/>
            <a:chExt cx="5175115" cy="4448783"/>
          </a:xfrm>
        </p:grpSpPr>
        <p:pic>
          <p:nvPicPr>
            <p:cNvPr id="4" name="図 3">
              <a:extLst>
                <a:ext uri="{FF2B5EF4-FFF2-40B4-BE49-F238E27FC236}">
                  <a16:creationId xmlns:a16="http://schemas.microsoft.com/office/drawing/2014/main" id="{3816A9D3-C37F-3884-C092-FC71ED5C7B9D}"/>
                </a:ext>
              </a:extLst>
            </p:cNvPr>
            <p:cNvPicPr>
              <a:picLocks noChangeAspect="1"/>
            </p:cNvPicPr>
            <p:nvPr/>
          </p:nvPicPr>
          <p:blipFill>
            <a:blip r:embed="rId2"/>
            <a:stretch>
              <a:fillRect/>
            </a:stretch>
          </p:blipFill>
          <p:spPr>
            <a:xfrm>
              <a:off x="841443" y="2047998"/>
              <a:ext cx="5175115" cy="4448783"/>
            </a:xfrm>
            <a:prstGeom prst="rect">
              <a:avLst/>
            </a:prstGeom>
          </p:spPr>
        </p:pic>
        <p:sp>
          <p:nvSpPr>
            <p:cNvPr id="14" name="正方形/長方形 13">
              <a:extLst>
                <a:ext uri="{FF2B5EF4-FFF2-40B4-BE49-F238E27FC236}">
                  <a16:creationId xmlns:a16="http://schemas.microsoft.com/office/drawing/2014/main" id="{11C6A025-D117-5C08-43FF-F435C1440687}"/>
                </a:ext>
              </a:extLst>
            </p:cNvPr>
            <p:cNvSpPr/>
            <p:nvPr/>
          </p:nvSpPr>
          <p:spPr>
            <a:xfrm>
              <a:off x="2223328" y="2597504"/>
              <a:ext cx="698151" cy="139946"/>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楕円 8">
              <a:extLst>
                <a:ext uri="{FF2B5EF4-FFF2-40B4-BE49-F238E27FC236}">
                  <a16:creationId xmlns:a16="http://schemas.microsoft.com/office/drawing/2014/main" id="{1CB514B0-6BC1-8472-23B5-F480272A660E}"/>
                </a:ext>
              </a:extLst>
            </p:cNvPr>
            <p:cNvSpPr/>
            <p:nvPr/>
          </p:nvSpPr>
          <p:spPr>
            <a:xfrm>
              <a:off x="3128513" y="5440402"/>
              <a:ext cx="406804" cy="426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 name="グラフィックス 9" descr="カーソル 単色塗りつぶし">
              <a:extLst>
                <a:ext uri="{FF2B5EF4-FFF2-40B4-BE49-F238E27FC236}">
                  <a16:creationId xmlns:a16="http://schemas.microsoft.com/office/drawing/2014/main" id="{84D9045D-F4EA-3BA4-64AE-FF3B6F3A47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6635" y="5633308"/>
              <a:ext cx="468000" cy="468000"/>
            </a:xfrm>
            <a:prstGeom prst="rect">
              <a:avLst/>
            </a:prstGeom>
          </p:spPr>
        </p:pic>
      </p:grpSp>
      <p:sp>
        <p:nvSpPr>
          <p:cNvPr id="3" name="スライド番号プレースホルダー 2">
            <a:extLst>
              <a:ext uri="{FF2B5EF4-FFF2-40B4-BE49-F238E27FC236}">
                <a16:creationId xmlns:a16="http://schemas.microsoft.com/office/drawing/2014/main" id="{C243F838-024B-9A2A-D5EB-4E5DDF620725}"/>
              </a:ext>
            </a:extLst>
          </p:cNvPr>
          <p:cNvSpPr>
            <a:spLocks noGrp="1"/>
          </p:cNvSpPr>
          <p:nvPr>
            <p:ph type="sldNum" sz="quarter" idx="12"/>
          </p:nvPr>
        </p:nvSpPr>
        <p:spPr/>
        <p:txBody>
          <a:bodyPr/>
          <a:lstStyle/>
          <a:p>
            <a:fld id="{D8B9F07B-A662-420A-BE26-3BB95A8E389F}" type="slidenum">
              <a:rPr kumimoji="1" lang="ja-JP" altLang="en-US" smtClean="0"/>
              <a:t>53</a:t>
            </a:fld>
            <a:endParaRPr kumimoji="1" lang="ja-JP" altLang="en-US"/>
          </a:p>
        </p:txBody>
      </p:sp>
    </p:spTree>
    <p:extLst>
      <p:ext uri="{BB962C8B-B14F-4D97-AF65-F5344CB8AC3E}">
        <p14:creationId xmlns:p14="http://schemas.microsoft.com/office/powerpoint/2010/main" val="12614022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請求書の作成</a:t>
            </a:r>
            <a:endParaRPr kumimoji="1" lang="ja-JP" altLang="en-US" sz="1100" dirty="0"/>
          </a:p>
        </p:txBody>
      </p:sp>
      <p:sp>
        <p:nvSpPr>
          <p:cNvPr id="8" name="テキスト ボックス 7">
            <a:extLst>
              <a:ext uri="{FF2B5EF4-FFF2-40B4-BE49-F238E27FC236}">
                <a16:creationId xmlns:a16="http://schemas.microsoft.com/office/drawing/2014/main" id="{0E80E14F-5F2F-080A-1FA5-8C2A4334D970}"/>
              </a:ext>
            </a:extLst>
          </p:cNvPr>
          <p:cNvSpPr txBox="1"/>
          <p:nvPr/>
        </p:nvSpPr>
        <p:spPr>
          <a:xfrm>
            <a:off x="486545" y="715367"/>
            <a:ext cx="5680182" cy="261610"/>
          </a:xfrm>
          <a:prstGeom prst="rect">
            <a:avLst/>
          </a:prstGeom>
          <a:noFill/>
        </p:spPr>
        <p:txBody>
          <a:bodyPr wrap="square" rtlCol="0">
            <a:spAutoFit/>
          </a:bodyPr>
          <a:lstStyle/>
          <a:p>
            <a:pPr>
              <a:spcBef>
                <a:spcPts val="600"/>
              </a:spcBef>
            </a:pPr>
            <a:r>
              <a:rPr kumimoji="1" lang="ja-JP" altLang="en-US" sz="1100" dirty="0">
                <a:latin typeface="+mn-ea"/>
              </a:rPr>
              <a:t>④検索したお客様情報を確認し、確定をクリックします。</a:t>
            </a:r>
            <a:endParaRPr kumimoji="1" lang="en-US" altLang="ja-JP" sz="1100" dirty="0">
              <a:latin typeface="+mn-ea"/>
            </a:endParaRPr>
          </a:p>
        </p:txBody>
      </p:sp>
      <p:grpSp>
        <p:nvGrpSpPr>
          <p:cNvPr id="18" name="グループ化 17">
            <a:extLst>
              <a:ext uri="{FF2B5EF4-FFF2-40B4-BE49-F238E27FC236}">
                <a16:creationId xmlns:a16="http://schemas.microsoft.com/office/drawing/2014/main" id="{26E804A0-6955-8B68-27C5-68033A7ACEC9}"/>
              </a:ext>
            </a:extLst>
          </p:cNvPr>
          <p:cNvGrpSpPr/>
          <p:nvPr/>
        </p:nvGrpSpPr>
        <p:grpSpPr>
          <a:xfrm>
            <a:off x="701615" y="1154974"/>
            <a:ext cx="5454770" cy="6258186"/>
            <a:chOff x="701615" y="1154974"/>
            <a:chExt cx="5454770" cy="6258186"/>
          </a:xfrm>
        </p:grpSpPr>
        <p:pic>
          <p:nvPicPr>
            <p:cNvPr id="15" name="図 14">
              <a:extLst>
                <a:ext uri="{FF2B5EF4-FFF2-40B4-BE49-F238E27FC236}">
                  <a16:creationId xmlns:a16="http://schemas.microsoft.com/office/drawing/2014/main" id="{A877A309-95D3-09E5-D57D-3C75F9D9080C}"/>
                </a:ext>
              </a:extLst>
            </p:cNvPr>
            <p:cNvPicPr>
              <a:picLocks noChangeAspect="1"/>
            </p:cNvPicPr>
            <p:nvPr/>
          </p:nvPicPr>
          <p:blipFill>
            <a:blip r:embed="rId2"/>
            <a:stretch>
              <a:fillRect/>
            </a:stretch>
          </p:blipFill>
          <p:spPr>
            <a:xfrm>
              <a:off x="701615" y="1154974"/>
              <a:ext cx="5454770" cy="6258186"/>
            </a:xfrm>
            <a:prstGeom prst="rect">
              <a:avLst/>
            </a:prstGeom>
          </p:spPr>
        </p:pic>
        <p:pic>
          <p:nvPicPr>
            <p:cNvPr id="16" name="グラフィックス 15" descr="カーソル 単色塗りつぶし">
              <a:extLst>
                <a:ext uri="{FF2B5EF4-FFF2-40B4-BE49-F238E27FC236}">
                  <a16:creationId xmlns:a16="http://schemas.microsoft.com/office/drawing/2014/main" id="{7F4B25B5-D3E0-F8ED-BF7A-C8DCE7FB85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70408" y="6945160"/>
              <a:ext cx="468000" cy="468000"/>
            </a:xfrm>
            <a:prstGeom prst="rect">
              <a:avLst/>
            </a:prstGeom>
          </p:spPr>
        </p:pic>
        <p:sp>
          <p:nvSpPr>
            <p:cNvPr id="17" name="楕円 16">
              <a:extLst>
                <a:ext uri="{FF2B5EF4-FFF2-40B4-BE49-F238E27FC236}">
                  <a16:creationId xmlns:a16="http://schemas.microsoft.com/office/drawing/2014/main" id="{2C31C4B9-7895-95F1-089E-C58CDA64F1F8}"/>
                </a:ext>
              </a:extLst>
            </p:cNvPr>
            <p:cNvSpPr/>
            <p:nvPr/>
          </p:nvSpPr>
          <p:spPr>
            <a:xfrm>
              <a:off x="3174992" y="6728614"/>
              <a:ext cx="406804" cy="426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9" name="正方形/長方形 18">
            <a:extLst>
              <a:ext uri="{FF2B5EF4-FFF2-40B4-BE49-F238E27FC236}">
                <a16:creationId xmlns:a16="http://schemas.microsoft.com/office/drawing/2014/main" id="{CD0DC22F-A20F-3822-FCDB-4FC29E83F4C8}"/>
              </a:ext>
            </a:extLst>
          </p:cNvPr>
          <p:cNvSpPr/>
          <p:nvPr/>
        </p:nvSpPr>
        <p:spPr>
          <a:xfrm>
            <a:off x="914400" y="5285117"/>
            <a:ext cx="5089585" cy="125370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E488E87D-32D4-5B5A-EAF9-6B22950B6C40}"/>
              </a:ext>
            </a:extLst>
          </p:cNvPr>
          <p:cNvSpPr>
            <a:spLocks noGrp="1"/>
          </p:cNvSpPr>
          <p:nvPr>
            <p:ph type="sldNum" sz="quarter" idx="12"/>
          </p:nvPr>
        </p:nvSpPr>
        <p:spPr/>
        <p:txBody>
          <a:bodyPr/>
          <a:lstStyle/>
          <a:p>
            <a:fld id="{D8B9F07B-A662-420A-BE26-3BB95A8E389F}" type="slidenum">
              <a:rPr kumimoji="1" lang="ja-JP" altLang="en-US" smtClean="0"/>
              <a:t>54</a:t>
            </a:fld>
            <a:endParaRPr kumimoji="1" lang="ja-JP" altLang="en-US"/>
          </a:p>
        </p:txBody>
      </p:sp>
    </p:spTree>
    <p:extLst>
      <p:ext uri="{BB962C8B-B14F-4D97-AF65-F5344CB8AC3E}">
        <p14:creationId xmlns:p14="http://schemas.microsoft.com/office/powerpoint/2010/main" val="14613646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請求書の作成</a:t>
            </a:r>
            <a:endParaRPr kumimoji="1" lang="ja-JP" altLang="en-US" sz="1100" dirty="0"/>
          </a:p>
        </p:txBody>
      </p:sp>
      <p:sp>
        <p:nvSpPr>
          <p:cNvPr id="8" name="テキスト ボックス 7">
            <a:extLst>
              <a:ext uri="{FF2B5EF4-FFF2-40B4-BE49-F238E27FC236}">
                <a16:creationId xmlns:a16="http://schemas.microsoft.com/office/drawing/2014/main" id="{0E80E14F-5F2F-080A-1FA5-8C2A4334D970}"/>
              </a:ext>
            </a:extLst>
          </p:cNvPr>
          <p:cNvSpPr txBox="1"/>
          <p:nvPr/>
        </p:nvSpPr>
        <p:spPr>
          <a:xfrm>
            <a:off x="486545" y="715367"/>
            <a:ext cx="5680182" cy="507831"/>
          </a:xfrm>
          <a:prstGeom prst="rect">
            <a:avLst/>
          </a:prstGeom>
          <a:noFill/>
        </p:spPr>
        <p:txBody>
          <a:bodyPr wrap="square" rtlCol="0">
            <a:spAutoFit/>
          </a:bodyPr>
          <a:lstStyle/>
          <a:p>
            <a:pPr>
              <a:spcBef>
                <a:spcPts val="600"/>
              </a:spcBef>
            </a:pPr>
            <a:r>
              <a:rPr kumimoji="1" lang="ja-JP" altLang="en-US" sz="1100" dirty="0">
                <a:latin typeface="+mn-ea"/>
              </a:rPr>
              <a:t>⑤選択したお客様の、購買履歴情報が表示されます。作業完了済の見積書を選択し、</a:t>
            </a:r>
            <a:endParaRPr kumimoji="1" lang="en-US" altLang="ja-JP" sz="1100" dirty="0">
              <a:latin typeface="+mn-ea"/>
            </a:endParaRPr>
          </a:p>
          <a:p>
            <a:pPr>
              <a:spcBef>
                <a:spcPts val="600"/>
              </a:spcBef>
            </a:pPr>
            <a:r>
              <a:rPr kumimoji="1" lang="ja-JP" altLang="en-US" sz="1100" dirty="0">
                <a:latin typeface="+mn-ea"/>
              </a:rPr>
              <a:t>　請求書発行をクリックします。</a:t>
            </a:r>
            <a:endParaRPr kumimoji="1" lang="en-US" altLang="ja-JP" sz="1100" dirty="0">
              <a:latin typeface="+mn-ea"/>
            </a:endParaRPr>
          </a:p>
        </p:txBody>
      </p:sp>
      <p:grpSp>
        <p:nvGrpSpPr>
          <p:cNvPr id="7" name="グループ化 6">
            <a:extLst>
              <a:ext uri="{FF2B5EF4-FFF2-40B4-BE49-F238E27FC236}">
                <a16:creationId xmlns:a16="http://schemas.microsoft.com/office/drawing/2014/main" id="{83E482EF-4CB5-1EBD-BFDB-C95120B7DD2A}"/>
              </a:ext>
            </a:extLst>
          </p:cNvPr>
          <p:cNvGrpSpPr/>
          <p:nvPr/>
        </p:nvGrpSpPr>
        <p:grpSpPr>
          <a:xfrm>
            <a:off x="486545" y="1295871"/>
            <a:ext cx="5529532" cy="5477766"/>
            <a:chOff x="486545" y="1295871"/>
            <a:chExt cx="5529532" cy="5477766"/>
          </a:xfrm>
        </p:grpSpPr>
        <p:pic>
          <p:nvPicPr>
            <p:cNvPr id="4" name="図 3">
              <a:extLst>
                <a:ext uri="{FF2B5EF4-FFF2-40B4-BE49-F238E27FC236}">
                  <a16:creationId xmlns:a16="http://schemas.microsoft.com/office/drawing/2014/main" id="{7005FB8C-AE6E-0383-F0A8-0692D000D42D}"/>
                </a:ext>
              </a:extLst>
            </p:cNvPr>
            <p:cNvPicPr>
              <a:picLocks noChangeAspect="1"/>
            </p:cNvPicPr>
            <p:nvPr/>
          </p:nvPicPr>
          <p:blipFill>
            <a:blip r:embed="rId2"/>
            <a:stretch>
              <a:fillRect/>
            </a:stretch>
          </p:blipFill>
          <p:spPr>
            <a:xfrm>
              <a:off x="486545" y="1295871"/>
              <a:ext cx="5529532" cy="5477766"/>
            </a:xfrm>
            <a:prstGeom prst="rect">
              <a:avLst/>
            </a:prstGeom>
          </p:spPr>
        </p:pic>
        <p:sp>
          <p:nvSpPr>
            <p:cNvPr id="5" name="楕円 4">
              <a:extLst>
                <a:ext uri="{FF2B5EF4-FFF2-40B4-BE49-F238E27FC236}">
                  <a16:creationId xmlns:a16="http://schemas.microsoft.com/office/drawing/2014/main" id="{C5D5F7A6-434B-3B36-0686-0A61766AEED6}"/>
                </a:ext>
              </a:extLst>
            </p:cNvPr>
            <p:cNvSpPr/>
            <p:nvPr/>
          </p:nvSpPr>
          <p:spPr>
            <a:xfrm>
              <a:off x="2835215" y="6142007"/>
              <a:ext cx="954657" cy="2530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グラフィックス 5" descr="カーソル 単色塗りつぶし">
              <a:extLst>
                <a:ext uri="{FF2B5EF4-FFF2-40B4-BE49-F238E27FC236}">
                  <a16:creationId xmlns:a16="http://schemas.microsoft.com/office/drawing/2014/main" id="{5A003478-0B5C-DEC6-87C5-E1A475A0AF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6636" y="6233721"/>
              <a:ext cx="468000" cy="468000"/>
            </a:xfrm>
            <a:prstGeom prst="rect">
              <a:avLst/>
            </a:prstGeom>
          </p:spPr>
        </p:pic>
      </p:grpSp>
      <p:sp>
        <p:nvSpPr>
          <p:cNvPr id="3" name="スライド番号プレースホルダー 2">
            <a:extLst>
              <a:ext uri="{FF2B5EF4-FFF2-40B4-BE49-F238E27FC236}">
                <a16:creationId xmlns:a16="http://schemas.microsoft.com/office/drawing/2014/main" id="{D7A9F117-5958-9307-904A-B9AB98CE7711}"/>
              </a:ext>
            </a:extLst>
          </p:cNvPr>
          <p:cNvSpPr>
            <a:spLocks noGrp="1"/>
          </p:cNvSpPr>
          <p:nvPr>
            <p:ph type="sldNum" sz="quarter" idx="12"/>
          </p:nvPr>
        </p:nvSpPr>
        <p:spPr/>
        <p:txBody>
          <a:bodyPr/>
          <a:lstStyle/>
          <a:p>
            <a:fld id="{D8B9F07B-A662-420A-BE26-3BB95A8E389F}" type="slidenum">
              <a:rPr kumimoji="1" lang="ja-JP" altLang="en-US" smtClean="0"/>
              <a:t>55</a:t>
            </a:fld>
            <a:endParaRPr kumimoji="1" lang="ja-JP" altLang="en-US"/>
          </a:p>
        </p:txBody>
      </p:sp>
    </p:spTree>
    <p:extLst>
      <p:ext uri="{BB962C8B-B14F-4D97-AF65-F5344CB8AC3E}">
        <p14:creationId xmlns:p14="http://schemas.microsoft.com/office/powerpoint/2010/main" val="25804055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196340" cy="322789"/>
          </a:xfrm>
        </p:spPr>
        <p:txBody>
          <a:bodyPr>
            <a:normAutofit/>
          </a:bodyPr>
          <a:lstStyle/>
          <a:p>
            <a:r>
              <a:rPr lang="ja-JP" altLang="en-US" sz="1100" dirty="0"/>
              <a:t>請求書の作成</a:t>
            </a:r>
            <a:endParaRPr kumimoji="1" lang="ja-JP" altLang="en-US" sz="1100" dirty="0"/>
          </a:p>
        </p:txBody>
      </p:sp>
      <p:sp>
        <p:nvSpPr>
          <p:cNvPr id="8" name="テキスト ボックス 7">
            <a:extLst>
              <a:ext uri="{FF2B5EF4-FFF2-40B4-BE49-F238E27FC236}">
                <a16:creationId xmlns:a16="http://schemas.microsoft.com/office/drawing/2014/main" id="{0E80E14F-5F2F-080A-1FA5-8C2A4334D970}"/>
              </a:ext>
            </a:extLst>
          </p:cNvPr>
          <p:cNvSpPr txBox="1"/>
          <p:nvPr/>
        </p:nvSpPr>
        <p:spPr>
          <a:xfrm>
            <a:off x="486545" y="715367"/>
            <a:ext cx="5680182" cy="261610"/>
          </a:xfrm>
          <a:prstGeom prst="rect">
            <a:avLst/>
          </a:prstGeom>
          <a:noFill/>
        </p:spPr>
        <p:txBody>
          <a:bodyPr wrap="square" rtlCol="0">
            <a:spAutoFit/>
          </a:bodyPr>
          <a:lstStyle/>
          <a:p>
            <a:pPr>
              <a:spcBef>
                <a:spcPts val="600"/>
              </a:spcBef>
            </a:pPr>
            <a:r>
              <a:rPr kumimoji="1" lang="ja-JP" altLang="en-US" sz="1100" dirty="0">
                <a:latin typeface="+mn-ea"/>
              </a:rPr>
              <a:t>請求書が出力されます。</a:t>
            </a:r>
            <a:endParaRPr kumimoji="1" lang="en-US" altLang="ja-JP" sz="1100" dirty="0">
              <a:latin typeface="+mn-ea"/>
            </a:endParaRPr>
          </a:p>
        </p:txBody>
      </p:sp>
      <p:pic>
        <p:nvPicPr>
          <p:cNvPr id="9" name="図 8">
            <a:extLst>
              <a:ext uri="{FF2B5EF4-FFF2-40B4-BE49-F238E27FC236}">
                <a16:creationId xmlns:a16="http://schemas.microsoft.com/office/drawing/2014/main" id="{47D336D7-4931-CCEA-008B-E099B20724A0}"/>
              </a:ext>
            </a:extLst>
          </p:cNvPr>
          <p:cNvPicPr>
            <a:picLocks noChangeAspect="1"/>
          </p:cNvPicPr>
          <p:nvPr/>
        </p:nvPicPr>
        <p:blipFill>
          <a:blip r:embed="rId2"/>
          <a:stretch>
            <a:fillRect/>
          </a:stretch>
        </p:blipFill>
        <p:spPr>
          <a:xfrm>
            <a:off x="871268" y="1671944"/>
            <a:ext cx="5115464" cy="6219409"/>
          </a:xfrm>
          <a:prstGeom prst="rect">
            <a:avLst/>
          </a:prstGeom>
        </p:spPr>
      </p:pic>
      <p:sp>
        <p:nvSpPr>
          <p:cNvPr id="10" name="テキスト ボックス 9">
            <a:extLst>
              <a:ext uri="{FF2B5EF4-FFF2-40B4-BE49-F238E27FC236}">
                <a16:creationId xmlns:a16="http://schemas.microsoft.com/office/drawing/2014/main" id="{8A81F079-9437-47A2-973A-CD463A1CDCBF}"/>
              </a:ext>
            </a:extLst>
          </p:cNvPr>
          <p:cNvSpPr txBox="1"/>
          <p:nvPr/>
        </p:nvSpPr>
        <p:spPr>
          <a:xfrm>
            <a:off x="486545" y="1109017"/>
            <a:ext cx="5680182" cy="430887"/>
          </a:xfrm>
          <a:prstGeom prst="rect">
            <a:avLst/>
          </a:prstGeom>
          <a:solidFill>
            <a:srgbClr val="FFFF00">
              <a:alpha val="50000"/>
            </a:srgbClr>
          </a:solidFill>
        </p:spPr>
        <p:txBody>
          <a:bodyPr wrap="square" rtlCol="0">
            <a:spAutoFit/>
          </a:bodyPr>
          <a:lstStyle/>
          <a:p>
            <a:pPr>
              <a:spcBef>
                <a:spcPts val="600"/>
              </a:spcBef>
            </a:pPr>
            <a:r>
              <a:rPr kumimoji="1" lang="ja-JP" altLang="en-US" sz="1100" dirty="0">
                <a:latin typeface="+mn-ea"/>
              </a:rPr>
              <a:t>見積書の内容が請求書に反映されるため、見積作成後に追加作業などで内容が変更された場合は、追加作業を含む内容で新たに見積書を作成してから請求書の発行を行います。</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26F30B32-0DE6-7139-4151-F875B5EC7F05}"/>
              </a:ext>
            </a:extLst>
          </p:cNvPr>
          <p:cNvSpPr>
            <a:spLocks noGrp="1"/>
          </p:cNvSpPr>
          <p:nvPr>
            <p:ph type="sldNum" sz="quarter" idx="12"/>
          </p:nvPr>
        </p:nvSpPr>
        <p:spPr/>
        <p:txBody>
          <a:bodyPr/>
          <a:lstStyle/>
          <a:p>
            <a:fld id="{D8B9F07B-A662-420A-BE26-3BB95A8E389F}" type="slidenum">
              <a:rPr kumimoji="1" lang="ja-JP" altLang="en-US" smtClean="0"/>
              <a:t>56</a:t>
            </a:fld>
            <a:endParaRPr kumimoji="1" lang="ja-JP" altLang="en-US"/>
          </a:p>
        </p:txBody>
      </p:sp>
    </p:spTree>
    <p:extLst>
      <p:ext uri="{BB962C8B-B14F-4D97-AF65-F5344CB8AC3E}">
        <p14:creationId xmlns:p14="http://schemas.microsoft.com/office/powerpoint/2010/main" val="34205132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4" y="214581"/>
            <a:ext cx="1296247" cy="322789"/>
          </a:xfrm>
        </p:spPr>
        <p:txBody>
          <a:bodyPr>
            <a:normAutofit fontScale="90000"/>
          </a:bodyPr>
          <a:lstStyle/>
          <a:p>
            <a:r>
              <a:rPr lang="ja-JP" altLang="en-US" sz="1100" dirty="0"/>
              <a:t>施工証明書の作成</a:t>
            </a:r>
            <a:endParaRPr kumimoji="1" lang="ja-JP" altLang="en-US" sz="1100" dirty="0"/>
          </a:p>
        </p:txBody>
      </p:sp>
      <p:grpSp>
        <p:nvGrpSpPr>
          <p:cNvPr id="13" name="グループ化 12">
            <a:extLst>
              <a:ext uri="{FF2B5EF4-FFF2-40B4-BE49-F238E27FC236}">
                <a16:creationId xmlns:a16="http://schemas.microsoft.com/office/drawing/2014/main" id="{6E57F678-2D21-4501-455F-46770CE8413B}"/>
              </a:ext>
            </a:extLst>
          </p:cNvPr>
          <p:cNvGrpSpPr/>
          <p:nvPr/>
        </p:nvGrpSpPr>
        <p:grpSpPr>
          <a:xfrm>
            <a:off x="423284" y="1435384"/>
            <a:ext cx="5529532" cy="5733632"/>
            <a:chOff x="584310" y="2906771"/>
            <a:chExt cx="5529532" cy="5733632"/>
          </a:xfrm>
        </p:grpSpPr>
        <p:pic>
          <p:nvPicPr>
            <p:cNvPr id="4" name="図 3">
              <a:extLst>
                <a:ext uri="{FF2B5EF4-FFF2-40B4-BE49-F238E27FC236}">
                  <a16:creationId xmlns:a16="http://schemas.microsoft.com/office/drawing/2014/main" id="{73DD1D6F-F599-A109-6B4A-AFF005639DBC}"/>
                </a:ext>
              </a:extLst>
            </p:cNvPr>
            <p:cNvPicPr>
              <a:picLocks noChangeAspect="1"/>
            </p:cNvPicPr>
            <p:nvPr/>
          </p:nvPicPr>
          <p:blipFill>
            <a:blip r:embed="rId2"/>
            <a:stretch>
              <a:fillRect/>
            </a:stretch>
          </p:blipFill>
          <p:spPr>
            <a:xfrm>
              <a:off x="584310" y="2906771"/>
              <a:ext cx="5529532" cy="5477766"/>
            </a:xfrm>
            <a:prstGeom prst="rect">
              <a:avLst/>
            </a:prstGeom>
          </p:spPr>
        </p:pic>
        <p:sp>
          <p:nvSpPr>
            <p:cNvPr id="5" name="楕円 4">
              <a:extLst>
                <a:ext uri="{FF2B5EF4-FFF2-40B4-BE49-F238E27FC236}">
                  <a16:creationId xmlns:a16="http://schemas.microsoft.com/office/drawing/2014/main" id="{7F89C596-54FE-FA65-25EF-0C86D6C76144}"/>
                </a:ext>
              </a:extLst>
            </p:cNvPr>
            <p:cNvSpPr/>
            <p:nvPr/>
          </p:nvSpPr>
          <p:spPr>
            <a:xfrm>
              <a:off x="2964325" y="8087765"/>
              <a:ext cx="954657" cy="2530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グラフィックス 5" descr="カーソル 単色塗りつぶし">
              <a:extLst>
                <a:ext uri="{FF2B5EF4-FFF2-40B4-BE49-F238E27FC236}">
                  <a16:creationId xmlns:a16="http://schemas.microsoft.com/office/drawing/2014/main" id="{A42D38F4-0143-C9FE-7A5C-1F218AB6EC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49076" y="8172403"/>
              <a:ext cx="468000" cy="468000"/>
            </a:xfrm>
            <a:prstGeom prst="rect">
              <a:avLst/>
            </a:prstGeom>
          </p:spPr>
        </p:pic>
      </p:grpSp>
      <p:grpSp>
        <p:nvGrpSpPr>
          <p:cNvPr id="7" name="グループ化 6">
            <a:extLst>
              <a:ext uri="{FF2B5EF4-FFF2-40B4-BE49-F238E27FC236}">
                <a16:creationId xmlns:a16="http://schemas.microsoft.com/office/drawing/2014/main" id="{FAC98CED-CE29-577A-DFE8-06954A3D7663}"/>
              </a:ext>
            </a:extLst>
          </p:cNvPr>
          <p:cNvGrpSpPr/>
          <p:nvPr/>
        </p:nvGrpSpPr>
        <p:grpSpPr>
          <a:xfrm>
            <a:off x="423284" y="665944"/>
            <a:ext cx="5538463" cy="338554"/>
            <a:chOff x="439184" y="790051"/>
            <a:chExt cx="5538463" cy="338554"/>
          </a:xfrm>
        </p:grpSpPr>
        <p:sp>
          <p:nvSpPr>
            <p:cNvPr id="11" name="テキスト ボックス 10">
              <a:extLst>
                <a:ext uri="{FF2B5EF4-FFF2-40B4-BE49-F238E27FC236}">
                  <a16:creationId xmlns:a16="http://schemas.microsoft.com/office/drawing/2014/main" id="{05F0E3EA-8371-F979-83FF-B2D48ADC8FC9}"/>
                </a:ext>
              </a:extLst>
            </p:cNvPr>
            <p:cNvSpPr txBox="1"/>
            <p:nvPr/>
          </p:nvSpPr>
          <p:spPr>
            <a:xfrm>
              <a:off x="439184" y="790051"/>
              <a:ext cx="5538463" cy="338554"/>
            </a:xfrm>
            <a:prstGeom prst="rect">
              <a:avLst/>
            </a:prstGeom>
            <a:noFill/>
          </p:spPr>
          <p:txBody>
            <a:bodyPr wrap="square" rtlCol="0">
              <a:spAutoFit/>
            </a:bodyPr>
            <a:lstStyle/>
            <a:p>
              <a:r>
                <a:rPr kumimoji="1" lang="ja-JP" altLang="en-US" sz="1600" dirty="0"/>
                <a:t>１４・施工証明書の作成</a:t>
              </a:r>
              <a:endParaRPr kumimoji="1" lang="en-US" altLang="ja-JP" sz="1600" dirty="0"/>
            </a:p>
          </p:txBody>
        </p:sp>
        <p:cxnSp>
          <p:nvCxnSpPr>
            <p:cNvPr id="12" name="直線コネクタ 11">
              <a:extLst>
                <a:ext uri="{FF2B5EF4-FFF2-40B4-BE49-F238E27FC236}">
                  <a16:creationId xmlns:a16="http://schemas.microsoft.com/office/drawing/2014/main" id="{965E9903-6557-3A8F-26C6-50B78D507C01}"/>
                </a:ext>
              </a:extLst>
            </p:cNvPr>
            <p:cNvCxnSpPr/>
            <p:nvPr/>
          </p:nvCxnSpPr>
          <p:spPr>
            <a:xfrm>
              <a:off x="552488" y="1053821"/>
              <a:ext cx="5420296" cy="0"/>
            </a:xfrm>
            <a:prstGeom prst="line">
              <a:avLst/>
            </a:prstGeom>
          </p:spPr>
          <p:style>
            <a:lnRef idx="1">
              <a:schemeClr val="dk1"/>
            </a:lnRef>
            <a:fillRef idx="0">
              <a:schemeClr val="dk1"/>
            </a:fillRef>
            <a:effectRef idx="0">
              <a:schemeClr val="dk1"/>
            </a:effectRef>
            <a:fontRef idx="minor">
              <a:schemeClr val="tx1"/>
            </a:fontRef>
          </p:style>
        </p:cxnSp>
      </p:grpSp>
      <p:sp>
        <p:nvSpPr>
          <p:cNvPr id="14" name="テキスト ボックス 13">
            <a:extLst>
              <a:ext uri="{FF2B5EF4-FFF2-40B4-BE49-F238E27FC236}">
                <a16:creationId xmlns:a16="http://schemas.microsoft.com/office/drawing/2014/main" id="{0894FB11-B5E7-B6FB-BA64-E48DB26DC9CA}"/>
              </a:ext>
            </a:extLst>
          </p:cNvPr>
          <p:cNvSpPr txBox="1"/>
          <p:nvPr/>
        </p:nvSpPr>
        <p:spPr>
          <a:xfrm>
            <a:off x="508985" y="1089136"/>
            <a:ext cx="5680182" cy="261610"/>
          </a:xfrm>
          <a:prstGeom prst="rect">
            <a:avLst/>
          </a:prstGeom>
          <a:noFill/>
        </p:spPr>
        <p:txBody>
          <a:bodyPr wrap="square" rtlCol="0">
            <a:spAutoFit/>
          </a:bodyPr>
          <a:lstStyle/>
          <a:p>
            <a:pPr>
              <a:spcBef>
                <a:spcPts val="600"/>
              </a:spcBef>
            </a:pPr>
            <a:r>
              <a:rPr kumimoji="1" lang="ja-JP" altLang="en-US" sz="1100" dirty="0">
                <a:latin typeface="+mn-ea"/>
              </a:rPr>
              <a:t>①　</a:t>
            </a:r>
            <a:r>
              <a:rPr kumimoji="1" lang="en-US" altLang="ja-JP" sz="1100" dirty="0">
                <a:latin typeface="+mn-ea"/>
              </a:rPr>
              <a:t>13.</a:t>
            </a:r>
            <a:r>
              <a:rPr kumimoji="1" lang="ja-JP" altLang="en-US" sz="1100" dirty="0">
                <a:latin typeface="+mn-ea"/>
              </a:rPr>
              <a:t>請求書の作成の①～④の手順でお客様の購買履歴情報を表示させます。</a:t>
            </a:r>
            <a:endParaRPr kumimoji="1" lang="en-US" altLang="ja-JP" sz="1100" dirty="0">
              <a:latin typeface="+mn-ea"/>
            </a:endParaRPr>
          </a:p>
        </p:txBody>
      </p:sp>
      <p:sp>
        <p:nvSpPr>
          <p:cNvPr id="15" name="テキスト ボックス 14">
            <a:extLst>
              <a:ext uri="{FF2B5EF4-FFF2-40B4-BE49-F238E27FC236}">
                <a16:creationId xmlns:a16="http://schemas.microsoft.com/office/drawing/2014/main" id="{DB9B6528-7A94-E714-AF1C-812011BF1955}"/>
              </a:ext>
            </a:extLst>
          </p:cNvPr>
          <p:cNvSpPr txBox="1"/>
          <p:nvPr/>
        </p:nvSpPr>
        <p:spPr>
          <a:xfrm>
            <a:off x="508985" y="7253654"/>
            <a:ext cx="5680182" cy="261610"/>
          </a:xfrm>
          <a:prstGeom prst="rect">
            <a:avLst/>
          </a:prstGeom>
          <a:noFill/>
        </p:spPr>
        <p:txBody>
          <a:bodyPr wrap="square" rtlCol="0">
            <a:spAutoFit/>
          </a:bodyPr>
          <a:lstStyle/>
          <a:p>
            <a:pPr>
              <a:spcBef>
                <a:spcPts val="600"/>
              </a:spcBef>
            </a:pPr>
            <a:r>
              <a:rPr kumimoji="1" lang="ja-JP" altLang="en-US" sz="1100" dirty="0">
                <a:latin typeface="+mn-ea"/>
              </a:rPr>
              <a:t>②施工証明書を発行する内容を選択し、施工証明書発行をクリックします。</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3291288B-2294-70AB-04D5-F8AC6D0A52B8}"/>
              </a:ext>
            </a:extLst>
          </p:cNvPr>
          <p:cNvSpPr>
            <a:spLocks noGrp="1"/>
          </p:cNvSpPr>
          <p:nvPr>
            <p:ph type="sldNum" sz="quarter" idx="12"/>
          </p:nvPr>
        </p:nvSpPr>
        <p:spPr/>
        <p:txBody>
          <a:bodyPr/>
          <a:lstStyle/>
          <a:p>
            <a:fld id="{D8B9F07B-A662-420A-BE26-3BB95A8E389F}" type="slidenum">
              <a:rPr kumimoji="1" lang="ja-JP" altLang="en-US" smtClean="0"/>
              <a:t>57</a:t>
            </a:fld>
            <a:endParaRPr kumimoji="1" lang="ja-JP" altLang="en-US"/>
          </a:p>
        </p:txBody>
      </p:sp>
    </p:spTree>
    <p:extLst>
      <p:ext uri="{BB962C8B-B14F-4D97-AF65-F5344CB8AC3E}">
        <p14:creationId xmlns:p14="http://schemas.microsoft.com/office/powerpoint/2010/main" val="28412862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4" y="214581"/>
            <a:ext cx="1267493" cy="322789"/>
          </a:xfrm>
        </p:spPr>
        <p:txBody>
          <a:bodyPr>
            <a:normAutofit fontScale="90000"/>
          </a:bodyPr>
          <a:lstStyle/>
          <a:p>
            <a:r>
              <a:rPr lang="ja-JP" altLang="en-US" sz="1100" dirty="0"/>
              <a:t>施工証明書の作成</a:t>
            </a:r>
            <a:endParaRPr kumimoji="1" lang="ja-JP" altLang="en-US" sz="1100" dirty="0"/>
          </a:p>
        </p:txBody>
      </p:sp>
      <p:sp>
        <p:nvSpPr>
          <p:cNvPr id="14" name="テキスト ボックス 13">
            <a:extLst>
              <a:ext uri="{FF2B5EF4-FFF2-40B4-BE49-F238E27FC236}">
                <a16:creationId xmlns:a16="http://schemas.microsoft.com/office/drawing/2014/main" id="{0894FB11-B5E7-B6FB-BA64-E48DB26DC9CA}"/>
              </a:ext>
            </a:extLst>
          </p:cNvPr>
          <p:cNvSpPr txBox="1"/>
          <p:nvPr/>
        </p:nvSpPr>
        <p:spPr>
          <a:xfrm>
            <a:off x="537740" y="744079"/>
            <a:ext cx="5680182" cy="261610"/>
          </a:xfrm>
          <a:prstGeom prst="rect">
            <a:avLst/>
          </a:prstGeom>
          <a:noFill/>
        </p:spPr>
        <p:txBody>
          <a:bodyPr wrap="square" rtlCol="0">
            <a:spAutoFit/>
          </a:bodyPr>
          <a:lstStyle/>
          <a:p>
            <a:pPr>
              <a:spcBef>
                <a:spcPts val="600"/>
              </a:spcBef>
            </a:pPr>
            <a:r>
              <a:rPr kumimoji="1" lang="ja-JP" altLang="en-US" sz="1100" dirty="0">
                <a:latin typeface="+mn-ea"/>
              </a:rPr>
              <a:t>施工証明書が出力されます。</a:t>
            </a:r>
            <a:endParaRPr kumimoji="1" lang="en-US" altLang="ja-JP" sz="1100" dirty="0">
              <a:latin typeface="+mn-ea"/>
            </a:endParaRPr>
          </a:p>
        </p:txBody>
      </p:sp>
      <p:pic>
        <p:nvPicPr>
          <p:cNvPr id="8" name="図 7">
            <a:extLst>
              <a:ext uri="{FF2B5EF4-FFF2-40B4-BE49-F238E27FC236}">
                <a16:creationId xmlns:a16="http://schemas.microsoft.com/office/drawing/2014/main" id="{BA52C8F9-A595-52D3-76D6-712DB541DF8A}"/>
              </a:ext>
            </a:extLst>
          </p:cNvPr>
          <p:cNvPicPr>
            <a:picLocks noChangeAspect="1"/>
          </p:cNvPicPr>
          <p:nvPr/>
        </p:nvPicPr>
        <p:blipFill>
          <a:blip r:embed="rId2"/>
          <a:stretch>
            <a:fillRect/>
          </a:stretch>
        </p:blipFill>
        <p:spPr>
          <a:xfrm>
            <a:off x="886505" y="1212398"/>
            <a:ext cx="5084989" cy="7025396"/>
          </a:xfrm>
          <a:prstGeom prst="rect">
            <a:avLst/>
          </a:prstGeom>
        </p:spPr>
      </p:pic>
      <p:sp>
        <p:nvSpPr>
          <p:cNvPr id="9" name="正方形/長方形 8">
            <a:extLst>
              <a:ext uri="{FF2B5EF4-FFF2-40B4-BE49-F238E27FC236}">
                <a16:creationId xmlns:a16="http://schemas.microsoft.com/office/drawing/2014/main" id="{507D31BD-A0BF-ECE3-E284-524A13FB17A1}"/>
              </a:ext>
            </a:extLst>
          </p:cNvPr>
          <p:cNvSpPr/>
          <p:nvPr/>
        </p:nvSpPr>
        <p:spPr>
          <a:xfrm flipV="1">
            <a:off x="4673229" y="1679274"/>
            <a:ext cx="698151" cy="146593"/>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CCDAC4E6-46E2-E30B-A259-2CF9D7B44C12}"/>
              </a:ext>
            </a:extLst>
          </p:cNvPr>
          <p:cNvSpPr txBox="1"/>
          <p:nvPr/>
        </p:nvSpPr>
        <p:spPr>
          <a:xfrm>
            <a:off x="2668463" y="1158485"/>
            <a:ext cx="2702917" cy="246221"/>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保証期間は貴社の基準で記入してください。</a:t>
            </a:r>
            <a:endParaRPr kumimoji="1" lang="en-US" altLang="ja-JP" sz="1000" dirty="0">
              <a:latin typeface="+mn-ea"/>
            </a:endParaRPr>
          </a:p>
        </p:txBody>
      </p:sp>
      <p:sp>
        <p:nvSpPr>
          <p:cNvPr id="16" name="フリーフォーム: 図形 15">
            <a:extLst>
              <a:ext uri="{FF2B5EF4-FFF2-40B4-BE49-F238E27FC236}">
                <a16:creationId xmlns:a16="http://schemas.microsoft.com/office/drawing/2014/main" id="{27316A9A-BC6E-9450-C3B9-36BCBEC5BC8F}"/>
              </a:ext>
            </a:extLst>
          </p:cNvPr>
          <p:cNvSpPr/>
          <p:nvPr/>
        </p:nvSpPr>
        <p:spPr>
          <a:xfrm>
            <a:off x="3565585" y="1380226"/>
            <a:ext cx="655607" cy="339306"/>
          </a:xfrm>
          <a:custGeom>
            <a:avLst/>
            <a:gdLst>
              <a:gd name="connsiteX0" fmla="*/ 655607 w 655607"/>
              <a:gd name="connsiteY0" fmla="*/ 339306 h 339306"/>
              <a:gd name="connsiteX1" fmla="*/ 0 w 655607"/>
              <a:gd name="connsiteY1" fmla="*/ 184031 h 339306"/>
              <a:gd name="connsiteX2" fmla="*/ 0 w 655607"/>
              <a:gd name="connsiteY2" fmla="*/ 0 h 339306"/>
            </a:gdLst>
            <a:ahLst/>
            <a:cxnLst>
              <a:cxn ang="0">
                <a:pos x="connsiteX0" y="connsiteY0"/>
              </a:cxn>
              <a:cxn ang="0">
                <a:pos x="connsiteX1" y="connsiteY1"/>
              </a:cxn>
              <a:cxn ang="0">
                <a:pos x="connsiteX2" y="connsiteY2"/>
              </a:cxn>
            </a:cxnLst>
            <a:rect l="l" t="t" r="r" b="b"/>
            <a:pathLst>
              <a:path w="655607" h="339306">
                <a:moveTo>
                  <a:pt x="655607" y="339306"/>
                </a:moveTo>
                <a:lnTo>
                  <a:pt x="0" y="184031"/>
                </a:lnTo>
                <a:lnTo>
                  <a:pt x="0"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2D30891F-4C73-D3F4-DE6C-A10D279BDB83}"/>
              </a:ext>
            </a:extLst>
          </p:cNvPr>
          <p:cNvSpPr txBox="1"/>
          <p:nvPr/>
        </p:nvSpPr>
        <p:spPr>
          <a:xfrm>
            <a:off x="4031411" y="7931272"/>
            <a:ext cx="2007079" cy="4001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000" dirty="0">
                <a:latin typeface="+mn-ea"/>
              </a:rPr>
              <a:t>定期メンテナンスのチェック欄としてご利用ください。</a:t>
            </a:r>
            <a:endParaRPr kumimoji="1" lang="en-US" altLang="ja-JP" sz="1000" dirty="0">
              <a:latin typeface="+mn-ea"/>
            </a:endParaRPr>
          </a:p>
        </p:txBody>
      </p:sp>
      <p:sp>
        <p:nvSpPr>
          <p:cNvPr id="18" name="フリーフォーム: 図形 17">
            <a:extLst>
              <a:ext uri="{FF2B5EF4-FFF2-40B4-BE49-F238E27FC236}">
                <a16:creationId xmlns:a16="http://schemas.microsoft.com/office/drawing/2014/main" id="{4E12912C-1EB2-AE91-6677-776DF068F2C8}"/>
              </a:ext>
            </a:extLst>
          </p:cNvPr>
          <p:cNvSpPr/>
          <p:nvPr/>
        </p:nvSpPr>
        <p:spPr>
          <a:xfrm>
            <a:off x="3703608" y="7769525"/>
            <a:ext cx="339305" cy="414067"/>
          </a:xfrm>
          <a:custGeom>
            <a:avLst/>
            <a:gdLst>
              <a:gd name="connsiteX0" fmla="*/ 339305 w 339305"/>
              <a:gd name="connsiteY0" fmla="*/ 414067 h 414067"/>
              <a:gd name="connsiteX1" fmla="*/ 0 w 339305"/>
              <a:gd name="connsiteY1" fmla="*/ 230037 h 414067"/>
              <a:gd name="connsiteX2" fmla="*/ 0 w 339305"/>
              <a:gd name="connsiteY2" fmla="*/ 0 h 414067"/>
            </a:gdLst>
            <a:ahLst/>
            <a:cxnLst>
              <a:cxn ang="0">
                <a:pos x="connsiteX0" y="connsiteY0"/>
              </a:cxn>
              <a:cxn ang="0">
                <a:pos x="connsiteX1" y="connsiteY1"/>
              </a:cxn>
              <a:cxn ang="0">
                <a:pos x="connsiteX2" y="connsiteY2"/>
              </a:cxn>
            </a:cxnLst>
            <a:rect l="l" t="t" r="r" b="b"/>
            <a:pathLst>
              <a:path w="339305" h="414067">
                <a:moveTo>
                  <a:pt x="339305" y="414067"/>
                </a:moveTo>
                <a:lnTo>
                  <a:pt x="0" y="230037"/>
                </a:lnTo>
                <a:lnTo>
                  <a:pt x="0"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CACD8241-F59A-693A-4DA8-50B3F44426B5}"/>
              </a:ext>
            </a:extLst>
          </p:cNvPr>
          <p:cNvSpPr>
            <a:spLocks noGrp="1"/>
          </p:cNvSpPr>
          <p:nvPr>
            <p:ph type="sldNum" sz="quarter" idx="12"/>
          </p:nvPr>
        </p:nvSpPr>
        <p:spPr/>
        <p:txBody>
          <a:bodyPr/>
          <a:lstStyle/>
          <a:p>
            <a:fld id="{D8B9F07B-A662-420A-BE26-3BB95A8E389F}" type="slidenum">
              <a:rPr kumimoji="1" lang="ja-JP" altLang="en-US" smtClean="0"/>
              <a:t>58</a:t>
            </a:fld>
            <a:endParaRPr kumimoji="1" lang="ja-JP" altLang="en-US"/>
          </a:p>
        </p:txBody>
      </p:sp>
    </p:spTree>
    <p:extLst>
      <p:ext uri="{BB962C8B-B14F-4D97-AF65-F5344CB8AC3E}">
        <p14:creationId xmlns:p14="http://schemas.microsoft.com/office/powerpoint/2010/main" val="32590501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81E8BD-FCE2-5C6C-FA66-C9CC77230DCD}"/>
              </a:ext>
            </a:extLst>
          </p:cNvPr>
          <p:cNvSpPr>
            <a:spLocks noGrp="1"/>
          </p:cNvSpPr>
          <p:nvPr>
            <p:ph type="title"/>
          </p:nvPr>
        </p:nvSpPr>
        <p:spPr>
          <a:xfrm>
            <a:off x="486545" y="214581"/>
            <a:ext cx="1227236" cy="322789"/>
          </a:xfrm>
        </p:spPr>
        <p:txBody>
          <a:bodyPr>
            <a:normAutofit fontScale="90000"/>
          </a:bodyPr>
          <a:lstStyle/>
          <a:p>
            <a:r>
              <a:rPr lang="ja-JP" altLang="en-US" sz="1100" dirty="0"/>
              <a:t>施工証明書の作成</a:t>
            </a:r>
            <a:endParaRPr kumimoji="1" lang="ja-JP" altLang="en-US" sz="1100" dirty="0"/>
          </a:p>
        </p:txBody>
      </p:sp>
      <p:sp>
        <p:nvSpPr>
          <p:cNvPr id="15" name="テキスト ボックス 14">
            <a:extLst>
              <a:ext uri="{FF2B5EF4-FFF2-40B4-BE49-F238E27FC236}">
                <a16:creationId xmlns:a16="http://schemas.microsoft.com/office/drawing/2014/main" id="{DB9B6528-7A94-E714-AF1C-812011BF1955}"/>
              </a:ext>
            </a:extLst>
          </p:cNvPr>
          <p:cNvSpPr txBox="1"/>
          <p:nvPr/>
        </p:nvSpPr>
        <p:spPr>
          <a:xfrm>
            <a:off x="613114" y="676134"/>
            <a:ext cx="3662239" cy="261610"/>
          </a:xfrm>
          <a:prstGeom prst="rect">
            <a:avLst/>
          </a:prstGeom>
          <a:solidFill>
            <a:schemeClr val="accent1">
              <a:lumMod val="40000"/>
              <a:lumOff val="60000"/>
            </a:schemeClr>
          </a:solidFill>
        </p:spPr>
        <p:txBody>
          <a:bodyPr wrap="square" rtlCol="0">
            <a:spAutoFit/>
          </a:bodyPr>
          <a:lstStyle/>
          <a:p>
            <a:pPr>
              <a:spcBef>
                <a:spcPts val="600"/>
              </a:spcBef>
            </a:pPr>
            <a:r>
              <a:rPr kumimoji="1" lang="ja-JP" altLang="en-US" sz="1100" dirty="0">
                <a:latin typeface="+mn-ea"/>
              </a:rPr>
              <a:t>施工日、請求書、施工証明書の発行日が記載されます。</a:t>
            </a:r>
            <a:endParaRPr kumimoji="1" lang="en-US" altLang="ja-JP" sz="1100" dirty="0">
              <a:latin typeface="+mn-ea"/>
            </a:endParaRPr>
          </a:p>
        </p:txBody>
      </p:sp>
      <p:pic>
        <p:nvPicPr>
          <p:cNvPr id="4" name="図 3">
            <a:extLst>
              <a:ext uri="{FF2B5EF4-FFF2-40B4-BE49-F238E27FC236}">
                <a16:creationId xmlns:a16="http://schemas.microsoft.com/office/drawing/2014/main" id="{0A9E53AE-6D6C-C6E6-2C3C-F63481B98C3F}"/>
              </a:ext>
            </a:extLst>
          </p:cNvPr>
          <p:cNvPicPr>
            <a:picLocks noChangeAspect="1"/>
          </p:cNvPicPr>
          <p:nvPr/>
        </p:nvPicPr>
        <p:blipFill>
          <a:blip r:embed="rId2"/>
          <a:stretch>
            <a:fillRect/>
          </a:stretch>
        </p:blipFill>
        <p:spPr>
          <a:xfrm>
            <a:off x="555604" y="1076508"/>
            <a:ext cx="5631772" cy="5793099"/>
          </a:xfrm>
          <a:prstGeom prst="rect">
            <a:avLst/>
          </a:prstGeom>
        </p:spPr>
      </p:pic>
      <p:sp>
        <p:nvSpPr>
          <p:cNvPr id="5" name="正方形/長方形 4">
            <a:extLst>
              <a:ext uri="{FF2B5EF4-FFF2-40B4-BE49-F238E27FC236}">
                <a16:creationId xmlns:a16="http://schemas.microsoft.com/office/drawing/2014/main" id="{8EFA25BE-D8ED-5B12-77F5-061A43B126CB}"/>
              </a:ext>
            </a:extLst>
          </p:cNvPr>
          <p:cNvSpPr/>
          <p:nvPr/>
        </p:nvSpPr>
        <p:spPr>
          <a:xfrm flipV="1">
            <a:off x="751087" y="1669232"/>
            <a:ext cx="1411268" cy="99550"/>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正方形/長方形 5">
            <a:extLst>
              <a:ext uri="{FF2B5EF4-FFF2-40B4-BE49-F238E27FC236}">
                <a16:creationId xmlns:a16="http://schemas.microsoft.com/office/drawing/2014/main" id="{91A53BE9-432C-B55B-E203-B4CD5BF5EE05}"/>
              </a:ext>
            </a:extLst>
          </p:cNvPr>
          <p:cNvSpPr/>
          <p:nvPr/>
        </p:nvSpPr>
        <p:spPr>
          <a:xfrm flipV="1">
            <a:off x="751087" y="1912184"/>
            <a:ext cx="1618302" cy="142680"/>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フリーフォーム: 図形 6">
            <a:extLst>
              <a:ext uri="{FF2B5EF4-FFF2-40B4-BE49-F238E27FC236}">
                <a16:creationId xmlns:a16="http://schemas.microsoft.com/office/drawing/2014/main" id="{5CD5C574-240C-A4D5-D1DB-5063E38379E4}"/>
              </a:ext>
            </a:extLst>
          </p:cNvPr>
          <p:cNvSpPr/>
          <p:nvPr/>
        </p:nvSpPr>
        <p:spPr>
          <a:xfrm>
            <a:off x="1771291" y="937744"/>
            <a:ext cx="718867" cy="731836"/>
          </a:xfrm>
          <a:custGeom>
            <a:avLst/>
            <a:gdLst>
              <a:gd name="connsiteX0" fmla="*/ 0 w 730369"/>
              <a:gd name="connsiteY0" fmla="*/ 862641 h 862641"/>
              <a:gd name="connsiteX1" fmla="*/ 730369 w 730369"/>
              <a:gd name="connsiteY1" fmla="*/ 373811 h 862641"/>
              <a:gd name="connsiteX2" fmla="*/ 730369 w 730369"/>
              <a:gd name="connsiteY2" fmla="*/ 0 h 862641"/>
            </a:gdLst>
            <a:ahLst/>
            <a:cxnLst>
              <a:cxn ang="0">
                <a:pos x="connsiteX0" y="connsiteY0"/>
              </a:cxn>
              <a:cxn ang="0">
                <a:pos x="connsiteX1" y="connsiteY1"/>
              </a:cxn>
              <a:cxn ang="0">
                <a:pos x="connsiteX2" y="connsiteY2"/>
              </a:cxn>
            </a:cxnLst>
            <a:rect l="l" t="t" r="r" b="b"/>
            <a:pathLst>
              <a:path w="730369" h="862641">
                <a:moveTo>
                  <a:pt x="0" y="862641"/>
                </a:moveTo>
                <a:lnTo>
                  <a:pt x="730369" y="373811"/>
                </a:lnTo>
                <a:lnTo>
                  <a:pt x="730369"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ACB6ED33-20C8-1270-9AE9-032D1A871AFF}"/>
              </a:ext>
            </a:extLst>
          </p:cNvPr>
          <p:cNvSpPr/>
          <p:nvPr/>
        </p:nvSpPr>
        <p:spPr>
          <a:xfrm flipV="1">
            <a:off x="761445" y="1796842"/>
            <a:ext cx="1411268" cy="99550"/>
          </a:xfrm>
          <a:prstGeom prst="rect">
            <a:avLst/>
          </a:prstGeom>
          <a:solidFill>
            <a:srgbClr val="FF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1E36D94C-977D-9CD5-4899-EE63C38759BB}"/>
              </a:ext>
            </a:extLst>
          </p:cNvPr>
          <p:cNvSpPr txBox="1"/>
          <p:nvPr/>
        </p:nvSpPr>
        <p:spPr>
          <a:xfrm>
            <a:off x="538033" y="7147135"/>
            <a:ext cx="5781935" cy="430887"/>
          </a:xfrm>
          <a:prstGeom prst="rect">
            <a:avLst/>
          </a:prstGeom>
          <a:solidFill>
            <a:srgbClr val="FFFF00">
              <a:alpha val="49000"/>
            </a:srgbClr>
          </a:solidFill>
        </p:spPr>
        <p:txBody>
          <a:bodyPr wrap="square" rtlCol="0">
            <a:spAutoFit/>
          </a:bodyPr>
          <a:lstStyle/>
          <a:p>
            <a:pPr>
              <a:spcBef>
                <a:spcPts val="600"/>
              </a:spcBef>
            </a:pPr>
            <a:r>
              <a:rPr kumimoji="1" lang="ja-JP" altLang="en-US" sz="1100" dirty="0">
                <a:latin typeface="+mn-ea"/>
              </a:rPr>
              <a:t>施工証明書は、見積書、請求書内に、コーティング施工の記載がある内容のみ発行が可能です。</a:t>
            </a:r>
            <a:endParaRPr kumimoji="1" lang="en-US" altLang="ja-JP" sz="1100" dirty="0">
              <a:latin typeface="+mn-ea"/>
            </a:endParaRPr>
          </a:p>
        </p:txBody>
      </p:sp>
      <p:sp>
        <p:nvSpPr>
          <p:cNvPr id="3" name="スライド番号プレースホルダー 2">
            <a:extLst>
              <a:ext uri="{FF2B5EF4-FFF2-40B4-BE49-F238E27FC236}">
                <a16:creationId xmlns:a16="http://schemas.microsoft.com/office/drawing/2014/main" id="{C65CAC71-66BE-92F9-7F8A-1A3578695932}"/>
              </a:ext>
            </a:extLst>
          </p:cNvPr>
          <p:cNvSpPr>
            <a:spLocks noGrp="1"/>
          </p:cNvSpPr>
          <p:nvPr>
            <p:ph type="sldNum" sz="quarter" idx="12"/>
          </p:nvPr>
        </p:nvSpPr>
        <p:spPr/>
        <p:txBody>
          <a:bodyPr/>
          <a:lstStyle/>
          <a:p>
            <a:fld id="{D8B9F07B-A662-420A-BE26-3BB95A8E389F}" type="slidenum">
              <a:rPr kumimoji="1" lang="ja-JP" altLang="en-US" smtClean="0"/>
              <a:t>59</a:t>
            </a:fld>
            <a:endParaRPr kumimoji="1" lang="ja-JP" altLang="en-US"/>
          </a:p>
        </p:txBody>
      </p:sp>
    </p:spTree>
    <p:extLst>
      <p:ext uri="{BB962C8B-B14F-4D97-AF65-F5344CB8AC3E}">
        <p14:creationId xmlns:p14="http://schemas.microsoft.com/office/powerpoint/2010/main" val="103987354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2215</TotalTime>
  <Words>2430</Words>
  <Application>Microsoft Office PowerPoint</Application>
  <PresentationFormat>画面に合わせる (4:3)</PresentationFormat>
  <Paragraphs>369</Paragraphs>
  <Slides>59</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59</vt:i4>
      </vt:variant>
    </vt:vector>
  </HeadingPairs>
  <TitlesOfParts>
    <vt:vector size="64" baseType="lpstr">
      <vt:lpstr>メイリオ</vt:lpstr>
      <vt:lpstr>游ゴシック</vt:lpstr>
      <vt:lpstr>Arial</vt:lpstr>
      <vt:lpstr>Calibri</vt:lpstr>
      <vt:lpstr>Office テーマ</vt:lpstr>
      <vt:lpstr>クオカスト</vt:lpstr>
      <vt:lpstr>目次</vt:lpstr>
      <vt:lpstr>ログイン</vt:lpstr>
      <vt:lpstr>ログイン</vt:lpstr>
      <vt:lpstr>事業所登録</vt:lpstr>
      <vt:lpstr>事業所登録</vt:lpstr>
      <vt:lpstr>ディテーリング情報入力</vt:lpstr>
      <vt:lpstr>ディテーリング情報入力</vt:lpstr>
      <vt:lpstr>ディテーリング情報入力</vt:lpstr>
      <vt:lpstr>ディテーリング情報入力</vt:lpstr>
      <vt:lpstr>ディテーリング工程情報入力</vt:lpstr>
      <vt:lpstr>ディテーリング工程情報入力</vt:lpstr>
      <vt:lpstr>ディテーリング工程情報入力</vt:lpstr>
      <vt:lpstr>ディテーリング工程情報入力</vt:lpstr>
      <vt:lpstr>ディテーリング工程情報入力</vt:lpstr>
      <vt:lpstr>付帯作業情報入力</vt:lpstr>
      <vt:lpstr>付帯作業情報入力</vt:lpstr>
      <vt:lpstr>価格情報入力</vt:lpstr>
      <vt:lpstr>価格情報入力</vt:lpstr>
      <vt:lpstr>価格情報入力</vt:lpstr>
      <vt:lpstr>価格情報入力</vt:lpstr>
      <vt:lpstr>価格情報入力</vt:lpstr>
      <vt:lpstr>価格情報入力</vt:lpstr>
      <vt:lpstr>価格情報入力</vt:lpstr>
      <vt:lpstr>顧客登録</vt:lpstr>
      <vt:lpstr>顧客登録</vt:lpstr>
      <vt:lpstr>顧客情報確認</vt:lpstr>
      <vt:lpstr>顧客情報確認</vt:lpstr>
      <vt:lpstr>顧客情報確認</vt:lpstr>
      <vt:lpstr>顧客情報の修正</vt:lpstr>
      <vt:lpstr>顧客情報の修正</vt:lpstr>
      <vt:lpstr>顧客情報の修正</vt:lpstr>
      <vt:lpstr>顧客情報の修正</vt:lpstr>
      <vt:lpstr>顧客情報の修正</vt:lpstr>
      <vt:lpstr>見積書の作成</vt:lpstr>
      <vt:lpstr>見積書の作成</vt:lpstr>
      <vt:lpstr>見積書の作成</vt:lpstr>
      <vt:lpstr>見積書の作成</vt:lpstr>
      <vt:lpstr>見積書の作成</vt:lpstr>
      <vt:lpstr>見積書の作成</vt:lpstr>
      <vt:lpstr>見積書の作成</vt:lpstr>
      <vt:lpstr>見積書の作成</vt:lpstr>
      <vt:lpstr>見積書の作成</vt:lpstr>
      <vt:lpstr>見積書の作成</vt:lpstr>
      <vt:lpstr>見積書の作成</vt:lpstr>
      <vt:lpstr>見積書の作成</vt:lpstr>
      <vt:lpstr>見積書の作成</vt:lpstr>
      <vt:lpstr>見積書の作成</vt:lpstr>
      <vt:lpstr>見積書の作成</vt:lpstr>
      <vt:lpstr>顧客選択解除</vt:lpstr>
      <vt:lpstr>顧客選択解除</vt:lpstr>
      <vt:lpstr>請求書の作成</vt:lpstr>
      <vt:lpstr>請求書の作成</vt:lpstr>
      <vt:lpstr>請求書の作成</vt:lpstr>
      <vt:lpstr>請求書の作成</vt:lpstr>
      <vt:lpstr>請求書の作成</vt:lpstr>
      <vt:lpstr>施工証明書の作成</vt:lpstr>
      <vt:lpstr>施工証明書の作成</vt:lpstr>
      <vt:lpstr>施工証明書の作成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見積システム 仕様書</dc:title>
  <dc:creator>直樹 芹澤</dc:creator>
  <cp:lastModifiedBy>直樹 芹澤</cp:lastModifiedBy>
  <cp:revision>10</cp:revision>
  <cp:lastPrinted>2023-08-19T02:49:48Z</cp:lastPrinted>
  <dcterms:created xsi:type="dcterms:W3CDTF">2023-04-01T13:10:51Z</dcterms:created>
  <dcterms:modified xsi:type="dcterms:W3CDTF">2023-09-17T01:37:17Z</dcterms:modified>
</cp:coreProperties>
</file>